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2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6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2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8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0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0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2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4DB9-683C-480F-83EE-98D92FA311E9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8F2F-EE86-4150-A7AC-7EDAD97A3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sed.ru/irk-mdou13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42" y="101600"/>
            <a:ext cx="7971972" cy="9579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Иркутска детский сад № 132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88736" y="4201885"/>
            <a:ext cx="4307115" cy="1719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Стрижаченко А. А.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sad132irk@yandex.ru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https://rused.ru/irk-mdou132/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1470" y="6323631"/>
            <a:ext cx="2130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- 2021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29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24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0.userapi.com/impf/zqXdIQk2qXVtP3GpEQoXpFGxHSB5cmmYCYHuDw/-fooRjeDhR0.jpg?size=599x1080&amp;quality=96&amp;sign=f11195fd027427fdb6ad08d7cc3a785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67" y="845904"/>
            <a:ext cx="3684905" cy="5906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3227"/>
          <a:stretch/>
        </p:blipFill>
        <p:spPr>
          <a:xfrm>
            <a:off x="7983081" y="184685"/>
            <a:ext cx="3972610" cy="402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70.userapi.com/impf/zqXdIQk2qXVtP3GpEQoXpFGxHSB5cmmYCYHuDw/-fooRjeDhR0.jpg?size=599x1080&amp;quality=96&amp;sign=f11195fd027427fdb6ad08d7cc3a7851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44890" r="6566" b="20373"/>
          <a:stretch/>
        </p:blipFill>
        <p:spPr bwMode="auto">
          <a:xfrm>
            <a:off x="6023428" y="3582493"/>
            <a:ext cx="3707618" cy="302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4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" b="22501"/>
          <a:stretch/>
        </p:blipFill>
        <p:spPr>
          <a:xfrm>
            <a:off x="124340" y="1032798"/>
            <a:ext cx="3347874" cy="383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E4CC4-EC31-4432-A9A7-490282006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4931" y="1115369"/>
            <a:ext cx="3833253" cy="366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>
            <a:extLst>
              <a:ext uri="{FF2B5EF4-FFF2-40B4-BE49-F238E27FC236}">
                <a16:creationId xmlns:a16="http://schemas.microsoft.com/office/drawing/2014/main" id="{56B8799D-5E00-4FAE-A4A2-F779ABF0A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0"/>
          <a:stretch/>
        </p:blipFill>
        <p:spPr>
          <a:xfrm>
            <a:off x="3533769" y="2773112"/>
            <a:ext cx="4732179" cy="292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65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D6E28-CD60-4DD5-93D5-7E4F91014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1216" r="8905"/>
          <a:stretch/>
        </p:blipFill>
        <p:spPr>
          <a:xfrm rot="5400000">
            <a:off x="7263404" y="648987"/>
            <a:ext cx="4497687" cy="34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0B645F-AA39-4433-AC02-B14A3771E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171" y="2996183"/>
            <a:ext cx="4354060" cy="326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A2BE78-B762-4940-8112-F47F0CEBEE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13399"/>
          <a:stretch/>
        </p:blipFill>
        <p:spPr>
          <a:xfrm rot="5400000">
            <a:off x="3016334" y="1571282"/>
            <a:ext cx="5101086" cy="355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6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2561" r="19512" b="4125"/>
          <a:stretch/>
        </p:blipFill>
        <p:spPr>
          <a:xfrm>
            <a:off x="7605485" y="778609"/>
            <a:ext cx="4034973" cy="590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21" y="778609"/>
            <a:ext cx="4431008" cy="590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08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>
          <a:xfrm>
            <a:off x="7402286" y="928913"/>
            <a:ext cx="4223657" cy="521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AEB75-F5D2-4251-BEA4-91B941EB8B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5"/>
          <a:stretch/>
        </p:blipFill>
        <p:spPr>
          <a:xfrm rot="5400000">
            <a:off x="908539" y="804144"/>
            <a:ext cx="5207835" cy="545737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7842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7C57BF0A-D9AA-4A31-BABE-8EC25C86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5"/>
          <a:stretch/>
        </p:blipFill>
        <p:spPr>
          <a:xfrm rot="5400000">
            <a:off x="7188914" y="1855609"/>
            <a:ext cx="5065484" cy="46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815349"/>
            <a:ext cx="6241143" cy="477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29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" y="777819"/>
            <a:ext cx="3815950" cy="509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46" y="777818"/>
            <a:ext cx="3822531" cy="5092389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4271093" y="2150603"/>
            <a:ext cx="3759201" cy="435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28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2.userapi.com/impf/l4D-l-xv62te3B6IS89v8GpmP0zbOvGvIFl3Yg/4Cbi-ztSx1k.jpg?size=1280x1138&amp;quality=96&amp;sign=52771537255b271faf89ba068992de2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7" y="1718538"/>
            <a:ext cx="5345338" cy="475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402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48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3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78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31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9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090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Александр Стрижаченко</cp:lastModifiedBy>
  <cp:revision>10</cp:revision>
  <dcterms:created xsi:type="dcterms:W3CDTF">2021-01-21T14:50:06Z</dcterms:created>
  <dcterms:modified xsi:type="dcterms:W3CDTF">2021-01-25T11:51:32Z</dcterms:modified>
</cp:coreProperties>
</file>