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6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2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5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5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0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4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6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7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22DF-93C5-4897-A1E5-809069772E19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C450-9AD7-4817-B80E-091AB1FD8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crdownload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4456" y="793365"/>
            <a:ext cx="9797143" cy="28487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«Лэпбук, как средство формирования нравственно-патриотического воспитания детей дошкольного возраста»</a:t>
            </a:r>
            <a:endParaRPr lang="ru-RU" sz="4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716" y="2857591"/>
            <a:ext cx="3713480" cy="392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489371" y="46837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Составитель: воспитатель</a:t>
            </a:r>
          </a:p>
          <a:p>
            <a:r>
              <a:rPr lang="ru-RU" dirty="0"/>
              <a:t>Стрижаченко А. А. 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 : sad132irk@yandex.ru</a:t>
            </a:r>
          </a:p>
          <a:p>
            <a:r>
              <a:rPr lang="ru-RU" dirty="0"/>
              <a:t>Сайт: https://rused.ru/irk-mdou132/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485" y="245069"/>
            <a:ext cx="935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бюджетное дошкольное образовательное учреждение города Иркутска детский сад № 132</a:t>
            </a:r>
          </a:p>
        </p:txBody>
      </p:sp>
    </p:spTree>
    <p:extLst>
      <p:ext uri="{BB962C8B-B14F-4D97-AF65-F5344CB8AC3E}">
        <p14:creationId xmlns:p14="http://schemas.microsoft.com/office/powerpoint/2010/main" val="399434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6" y="247587"/>
            <a:ext cx="3353682" cy="3702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44423" y="2935979"/>
            <a:ext cx="4025503" cy="3384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72" y="1476103"/>
            <a:ext cx="3463695" cy="35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3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0" y="518756"/>
            <a:ext cx="6064683" cy="603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701246" y="305930"/>
            <a:ext cx="53688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ты – великая держава,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Твои просторы бесконечно велики.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 века себя ты увенчала славой.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нет другого у тебя пути.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Озёрный плен твои леса венчает.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 хребтов в горах мечты таит.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поток от жажды исцеляет,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степь родная хлебушек родит.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Твоими городами мы гордимся.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Бреста до Владивостока путь открыт.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венчает славная столица,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Петербург историю хранит.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земле твоей богатств поток неиссякаем,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сокровищам твоим нам путь лежит.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мало о тебе ещё мы знаем.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много изучить нам предстоит.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2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9" y="418011"/>
            <a:ext cx="10215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колени,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книга). Переводится дословно,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книжка на коленях.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53" y="1618882"/>
            <a:ext cx="6282677" cy="510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044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2" y="692409"/>
            <a:ext cx="4316819" cy="323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955369" y="716333"/>
            <a:ext cx="4508205" cy="338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152" r="10667" b="8434"/>
          <a:stretch/>
        </p:blipFill>
        <p:spPr>
          <a:xfrm rot="5400000">
            <a:off x="3124274" y="1507092"/>
            <a:ext cx="5799910" cy="465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530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3" y="367827"/>
            <a:ext cx="8895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пособия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у детей нравственно-патриотических чувств, любви к своей родине России, к народам, которые проживают на территории России.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1715" r="952" b="2667"/>
          <a:stretch/>
        </p:blipFill>
        <p:spPr>
          <a:xfrm>
            <a:off x="1789612" y="1568156"/>
            <a:ext cx="8843554" cy="518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945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891" y="659905"/>
            <a:ext cx="1141693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Сформировать у дошкольников уважительное отношение и чувство сопричастности к родному дому, семье, городу, Родине, природе родного края.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Воспитывать любовь, уважение к своей нации, понимание своих национальных особенностей, толерантности, чувства уважения к другим народам, их традициям.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детское самосознание через знакомство с русской культурой, фольклором, национальными игрушками, праздниками, значимыми событиями в истории страны, в том числе с государственными символами, которые являются частью культуры и истории страны.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у дошкольников умение активно взаимодействовать со сверстниками и взрослыми, участвовать в совместной деятельности.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познавательную активность и познавательный интерес, самостоятельность, инициативность в процессе сбора и организации информации.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2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927">
            <a:off x="287510" y="377875"/>
            <a:ext cx="2978332" cy="310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080">
            <a:off x="8442695" y="345986"/>
            <a:ext cx="3153059" cy="311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4236" b="2947"/>
          <a:stretch/>
        </p:blipFill>
        <p:spPr>
          <a:xfrm>
            <a:off x="3195490" y="3259568"/>
            <a:ext cx="5367389" cy="33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0036">
            <a:off x="-165487" y="1899024"/>
            <a:ext cx="4779910" cy="3059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5992">
            <a:off x="7629093" y="1888821"/>
            <a:ext cx="4704503" cy="3157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358" y="1185477"/>
            <a:ext cx="3365284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9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7" y="531627"/>
            <a:ext cx="4695878" cy="5752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2007" y="1058873"/>
            <a:ext cx="5754207" cy="46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44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305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«Лэпбук, как средство формирования нравственно-патриотического воспитания детей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«Лэпбук как средство развития познавательных способностей у детей»</dc:title>
  <dc:creator>Александр</dc:creator>
  <cp:lastModifiedBy>Александр</cp:lastModifiedBy>
  <cp:revision>10</cp:revision>
  <dcterms:created xsi:type="dcterms:W3CDTF">2023-02-12T07:38:59Z</dcterms:created>
  <dcterms:modified xsi:type="dcterms:W3CDTF">2023-02-12T13:53:13Z</dcterms:modified>
</cp:coreProperties>
</file>