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59" r:id="rId5"/>
    <p:sldId id="260" r:id="rId6"/>
    <p:sldId id="262" r:id="rId7"/>
    <p:sldId id="271" r:id="rId8"/>
    <p:sldId id="268" r:id="rId9"/>
    <p:sldId id="270" r:id="rId10"/>
    <p:sldId id="263" r:id="rId11"/>
    <p:sldId id="264" r:id="rId12"/>
    <p:sldId id="265" r:id="rId13"/>
    <p:sldId id="269" r:id="rId14"/>
    <p:sldId id="273" r:id="rId15"/>
    <p:sldId id="266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3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86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3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5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9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2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79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6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1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3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F4538-18B5-4351-9D58-7F9E60FD955E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74B93-5ED5-4D68-A056-EC16A388C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3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8269" y="767053"/>
            <a:ext cx="6919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города Иркутска детский сад №132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11486" y="2067985"/>
            <a:ext cx="6096000" cy="1483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ПОДХОД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РАЗВИТИИ САМОСТОЯТЕЛЬНОСТИ </a:t>
            </a:r>
            <a:endParaRPr lang="ru-RU" sz="2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МЛАДШЕГО ВОЗРАСТА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91500" y="4163335"/>
            <a:ext cx="3355041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Подготовили:</a:t>
            </a:r>
            <a:endParaRPr lang="ru-RU" sz="1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Иванова С.Н., заведующий</a:t>
            </a:r>
            <a:endParaRPr lang="ru-RU" sz="1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Степанова Н.В.,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воспитатель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9" y="1569914"/>
            <a:ext cx="2205404" cy="2940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 b="7938"/>
          <a:stretch/>
        </p:blipFill>
        <p:spPr>
          <a:xfrm>
            <a:off x="2795450" y="3875074"/>
            <a:ext cx="3278779" cy="20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239" y="1966590"/>
            <a:ext cx="4193907" cy="3145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708" y="3062698"/>
            <a:ext cx="3217816" cy="2413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4807" y="1966588"/>
            <a:ext cx="4193908" cy="3145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3869" y="3050632"/>
            <a:ext cx="3231605" cy="24237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26999" y="807016"/>
            <a:ext cx="856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Развивающая предметно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пространственная среда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44535" y="1870949"/>
            <a:ext cx="274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Уголок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«Наша природа»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3758" y="1450760"/>
            <a:ext cx="2898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Уголок «Эксперименты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8013" y="1983153"/>
            <a:ext cx="4518760" cy="33890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36328" y="956634"/>
            <a:ext cx="359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Уголок «Маленькие художники»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8240" y="956634"/>
            <a:ext cx="337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Уголок «Сенсорное развитие»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8952" b="7239"/>
          <a:stretch/>
        </p:blipFill>
        <p:spPr>
          <a:xfrm>
            <a:off x="1196422" y="1489166"/>
            <a:ext cx="3619045" cy="444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069" y="396888"/>
            <a:ext cx="8242662" cy="349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с родителями включала: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Ознакомление родителей с результатами диагностики по развитию навыков самообслуживания и составление примерного плана работы с детьми. 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Целенаправленную просветительскую работу по ознакомлению родителей со значением формирования самостоятельности с детьми младшего возраста. 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Обучение конкретным приемам и методам развития навыков самообслуживания у детей.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1313" r="4762" b="8688"/>
          <a:stretch/>
        </p:blipFill>
        <p:spPr>
          <a:xfrm rot="5400000">
            <a:off x="8033144" y="2558576"/>
            <a:ext cx="4590442" cy="2963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b="18181"/>
          <a:stretch/>
        </p:blipFill>
        <p:spPr>
          <a:xfrm>
            <a:off x="1512026" y="3892589"/>
            <a:ext cx="5364480" cy="24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080" y="403700"/>
            <a:ext cx="7903029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семейных фотографий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я помогаю по хозяйству».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13524" b="13333"/>
          <a:stretch/>
        </p:blipFill>
        <p:spPr>
          <a:xfrm>
            <a:off x="2205825" y="3729445"/>
            <a:ext cx="2226595" cy="2540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b="28571"/>
          <a:stretch/>
        </p:blipFill>
        <p:spPr>
          <a:xfrm>
            <a:off x="6829272" y="2524782"/>
            <a:ext cx="2285617" cy="3306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24209" b="14095"/>
          <a:stretch/>
        </p:blipFill>
        <p:spPr>
          <a:xfrm>
            <a:off x="9310054" y="1497910"/>
            <a:ext cx="2225844" cy="3336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b="16191"/>
          <a:stretch/>
        </p:blipFill>
        <p:spPr>
          <a:xfrm>
            <a:off x="4512767" y="1575245"/>
            <a:ext cx="2121340" cy="3264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1" y="1421594"/>
            <a:ext cx="1780818" cy="29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5619"/>
          <a:stretch/>
        </p:blipFill>
        <p:spPr>
          <a:xfrm>
            <a:off x="249155" y="496387"/>
            <a:ext cx="2281391" cy="3592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68" y="496387"/>
            <a:ext cx="2694216" cy="3592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r="15272" b="31238"/>
          <a:stretch/>
        </p:blipFill>
        <p:spPr>
          <a:xfrm>
            <a:off x="9524455" y="2276906"/>
            <a:ext cx="2299063" cy="3592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14666"/>
          <a:stretch/>
        </p:blipFill>
        <p:spPr>
          <a:xfrm>
            <a:off x="2932778" y="2276906"/>
            <a:ext cx="2760990" cy="36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074" y="1002715"/>
            <a:ext cx="10424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совместных акций: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«Посылка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передовую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                       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Читаем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вместе»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b="10108"/>
          <a:stretch/>
        </p:blipFill>
        <p:spPr>
          <a:xfrm rot="5400000">
            <a:off x="-385156" y="2873762"/>
            <a:ext cx="3963125" cy="2129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33" y="2128518"/>
            <a:ext cx="1950721" cy="2600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0"/>
          <a:stretch/>
        </p:blipFill>
        <p:spPr>
          <a:xfrm>
            <a:off x="10094237" y="3259846"/>
            <a:ext cx="1940179" cy="3158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9524" r="9535" b="6476"/>
          <a:stretch/>
        </p:blipFill>
        <p:spPr>
          <a:xfrm>
            <a:off x="3014846" y="1999507"/>
            <a:ext cx="2139376" cy="2858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8762" r="8500"/>
          <a:stretch/>
        </p:blipFill>
        <p:spPr>
          <a:xfrm>
            <a:off x="5254783" y="3991657"/>
            <a:ext cx="2689871" cy="24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5" b="1905"/>
          <a:stretch/>
        </p:blipFill>
        <p:spPr>
          <a:xfrm>
            <a:off x="5342709" y="878897"/>
            <a:ext cx="5976801" cy="51002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173" y="1157657"/>
            <a:ext cx="4306948" cy="1351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ВНИМАНИЕ!</a:t>
            </a:r>
            <a:endParaRPr lang="ru-RU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7081" y="878313"/>
            <a:ext cx="212314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8653" y="1457236"/>
            <a:ext cx="83790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Одной из актуальных проблем в системе образования становится развитие самостоятельности у дошкольников. Такие свойства как самостоятельность и инициативность играют важную роль в характере человека. Для дальнейшего формирования как личность, эти качества закладываются с детства. Первые попытки проявления самостоятельности у маленького человека начинаются уже с того момента, как малыш начинает тянуться к яркой погремушке или пытаться всеми силами перевернуться или сесть. К концу дошкольного возраста самостоятельность становится относительно устойчивой особенностью, присущей, однако, не всем детям.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8" r="16899"/>
          <a:stretch/>
        </p:blipFill>
        <p:spPr>
          <a:xfrm>
            <a:off x="8422314" y="2124167"/>
            <a:ext cx="3015269" cy="3722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6666" r="10296" b="19049"/>
          <a:stretch/>
        </p:blipFill>
        <p:spPr>
          <a:xfrm>
            <a:off x="713818" y="1132839"/>
            <a:ext cx="3417565" cy="4327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 r="19439"/>
          <a:stretch/>
        </p:blipFill>
        <p:spPr>
          <a:xfrm>
            <a:off x="5222107" y="1132839"/>
            <a:ext cx="2942179" cy="40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5608" y="975919"/>
            <a:ext cx="104244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«Развитие самостоятельности от А до 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Создание психолого-педагогических условий развития самостоятельности детей младшего возраста.</a:t>
            </a:r>
          </a:p>
          <a:p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Задачи: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	Внедрение активных форм и методов организации самостоятельной деятельности по самообслуживанию.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	Создание развивающей предметно-пространственной среды, способствующей развитию самостоятельности.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	Включение родителей в воспитательный процесс развития самостоятельности детей (повышение знаний в вопросах формирования самостоятельности у детей, активизация взаимодействия с родителями по формированию самостоятельности у детей, заинтересовать родителей в развитии самостоятельности у их детей через непосредственное участие в реализации проекта).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6663" y="826449"/>
            <a:ext cx="532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Диагностическое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обследование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754" y="1472345"/>
            <a:ext cx="40364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ритерии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уровня развития навыков самостоятельности ребенка: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следить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собой,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аккуратность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быту,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прием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пищи,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правильно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держать ложку,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одеваться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раздеваться,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застегивать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замки, пуговицы,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складывать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свои вещи,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убирать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собой игрушки,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вытирать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насухо руки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ходить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туалет.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8423" y="243142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Таким образом, начальная диагностика показала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62</a:t>
            </a:r>
            <a:r>
              <a:rPr lang="ru-RU" b="1" dirty="0">
                <a:solidFill>
                  <a:srgbClr val="0070C0"/>
                </a:solidFill>
              </a:rPr>
              <a:t>% детей следят за собой,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57% аккуратны в быту,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78% самостоятельно принимаю пищу,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50% правильно держат ложку,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61% самостоятельно раздеваются,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40% умеют одеваться,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20% умеют застегивать самостоятельно обувь,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33% самостоятельно складывают свои вещи,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55% убирают за собой игрушки,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78% умеют полностью самостоятельно умываться и вытирать руки,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94% самостоятельно ходят в туалет</a:t>
            </a:r>
          </a:p>
        </p:txBody>
      </p:sp>
    </p:spTree>
    <p:extLst>
      <p:ext uri="{BB962C8B-B14F-4D97-AF65-F5344CB8AC3E}">
        <p14:creationId xmlns:p14="http://schemas.microsoft.com/office/powerpoint/2010/main" val="41379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8215" y="804503"/>
            <a:ext cx="10996916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формирования навыков самообслуживания у детей младшего возраста можно разделить на две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группы: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группа – Создание для детей практического опыта общественного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группа – Создание эмоционального отношения к процессу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самообслуживания.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12" y="2626391"/>
            <a:ext cx="2123259" cy="2831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24" y="2626391"/>
            <a:ext cx="2123259" cy="2831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9" y="2626391"/>
            <a:ext cx="2123259" cy="2831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>
          <a:xfrm>
            <a:off x="7489370" y="2626391"/>
            <a:ext cx="4289411" cy="28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21904"/>
          <a:stretch/>
        </p:blipFill>
        <p:spPr>
          <a:xfrm>
            <a:off x="91241" y="405735"/>
            <a:ext cx="3133856" cy="3175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t="2667" b="37905"/>
          <a:stretch/>
        </p:blipFill>
        <p:spPr>
          <a:xfrm>
            <a:off x="2053931" y="3331029"/>
            <a:ext cx="2783714" cy="281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3378722" y="529833"/>
            <a:ext cx="2358183" cy="2677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b="22476"/>
          <a:stretch/>
        </p:blipFill>
        <p:spPr>
          <a:xfrm>
            <a:off x="8901909" y="2516365"/>
            <a:ext cx="3158570" cy="3632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9062" b="27809"/>
          <a:stretch/>
        </p:blipFill>
        <p:spPr>
          <a:xfrm>
            <a:off x="6800334" y="1433044"/>
            <a:ext cx="1970054" cy="35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0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974633"/>
            <a:ext cx="2110196" cy="2813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00" y="2829558"/>
            <a:ext cx="2110196" cy="2813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7"/>
          <a:stretch/>
        </p:blipFill>
        <p:spPr>
          <a:xfrm>
            <a:off x="8116348" y="3429000"/>
            <a:ext cx="3850356" cy="2574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6" t="3809" b="23048"/>
          <a:stretch/>
        </p:blipFill>
        <p:spPr>
          <a:xfrm>
            <a:off x="5158991" y="1129124"/>
            <a:ext cx="2443591" cy="37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9523" r="11820" b="14857"/>
          <a:stretch/>
        </p:blipFill>
        <p:spPr>
          <a:xfrm>
            <a:off x="261256" y="1005840"/>
            <a:ext cx="3326193" cy="4232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5" y="566791"/>
            <a:ext cx="2684990" cy="4671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71" y="1393738"/>
            <a:ext cx="2488591" cy="46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413</Words>
  <Application>Microsoft Office PowerPoint</Application>
  <PresentationFormat>Широкоэкранный</PresentationFormat>
  <Paragraphs>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пк2</dc:creator>
  <cp:lastModifiedBy>пк2</cp:lastModifiedBy>
  <cp:revision>34</cp:revision>
  <dcterms:created xsi:type="dcterms:W3CDTF">2023-12-12T08:02:41Z</dcterms:created>
  <dcterms:modified xsi:type="dcterms:W3CDTF">2023-12-14T03:25:14Z</dcterms:modified>
</cp:coreProperties>
</file>