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71" r:id="rId4"/>
    <p:sldId id="268" r:id="rId5"/>
    <p:sldId id="269" r:id="rId6"/>
    <p:sldId id="283" r:id="rId7"/>
    <p:sldId id="273" r:id="rId8"/>
    <p:sldId id="295" r:id="rId9"/>
    <p:sldId id="296" r:id="rId10"/>
    <p:sldId id="289" r:id="rId11"/>
    <p:sldId id="284" r:id="rId12"/>
    <p:sldId id="287" r:id="rId13"/>
    <p:sldId id="285" r:id="rId14"/>
    <p:sldId id="286" r:id="rId15"/>
    <p:sldId id="288" r:id="rId16"/>
    <p:sldId id="291" r:id="rId17"/>
    <p:sldId id="292" r:id="rId18"/>
    <p:sldId id="293" r:id="rId19"/>
    <p:sldId id="280" r:id="rId20"/>
    <p:sldId id="294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3398C-AAC2-45CC-B6D7-113EEB05FE0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33A-F598-477B-9E8A-99404B95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8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0AAFB-7EAC-461B-8875-495FF77950D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7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9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2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1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4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3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9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3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5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4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411AC-EBFB-463B-8673-A0D4A6DCE96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9B8C-1BDD-40A4-BB8B-86CAD8F3B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0"/>
          <a:stretch/>
        </p:blipFill>
        <p:spPr>
          <a:xfrm>
            <a:off x="0" y="0"/>
            <a:ext cx="2468880" cy="6858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6"/>
          <a:stretch/>
        </p:blipFill>
        <p:spPr>
          <a:xfrm>
            <a:off x="9274002" y="0"/>
            <a:ext cx="2917998" cy="6906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4" r="20714" b="84381"/>
          <a:stretch/>
        </p:blipFill>
        <p:spPr>
          <a:xfrm>
            <a:off x="2704012" y="180704"/>
            <a:ext cx="6805748" cy="1071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9" t="76381" r="19214"/>
          <a:stretch/>
        </p:blipFill>
        <p:spPr>
          <a:xfrm>
            <a:off x="5199016" y="4995149"/>
            <a:ext cx="3944984" cy="16197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6994" y="2017011"/>
            <a:ext cx="8712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методической деятельности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патриотическом воспитании детей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8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1485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75F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«Деревенский дворик»</a:t>
            </a:r>
            <a:endParaRPr lang="ru-RU" sz="4000" b="1" dirty="0">
              <a:solidFill>
                <a:srgbClr val="175F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7178"/>
            <a:ext cx="4021183" cy="434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детей о домашних животных, их внешнем виде и образе жизни (особенности поведения, питание, какую пользу приносят);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живой природе;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доброе отношение к животным и уважение к труду человека по уходу за животными, желание самому оказать помощь взрослому.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4" b="4571"/>
          <a:stretch/>
        </p:blipFill>
        <p:spPr>
          <a:xfrm>
            <a:off x="5995851" y="0"/>
            <a:ext cx="6196149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34" y="303869"/>
            <a:ext cx="6557552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«Правила дорожного движения»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59" y="2247446"/>
            <a:ext cx="3276601" cy="444073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и навыки безопасного осознанного поведения на улице;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правилами дорожного движения, назначением и сигналами светофора, дорожными знаками;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детей на самостоятельную деятельность в уголке ПДД.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22666" r="36250" b="3047"/>
          <a:stretch/>
        </p:blipFill>
        <p:spPr>
          <a:xfrm>
            <a:off x="4168118" y="1716814"/>
            <a:ext cx="7602583" cy="5094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4" b="62667"/>
          <a:stretch/>
        </p:blipFill>
        <p:spPr>
          <a:xfrm>
            <a:off x="8805432" y="0"/>
            <a:ext cx="3386568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G-102db547d5176067b01b1ecdddefcb58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13905" r="1796" b="17905"/>
          <a:stretch/>
        </p:blipFill>
        <p:spPr>
          <a:xfrm>
            <a:off x="136563" y="806220"/>
            <a:ext cx="7308311" cy="3994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1" t="59238"/>
          <a:stretch/>
        </p:blipFill>
        <p:spPr>
          <a:xfrm rot="5400000">
            <a:off x="-677892" y="5478575"/>
            <a:ext cx="2057315" cy="701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1" t="59238"/>
          <a:stretch/>
        </p:blipFill>
        <p:spPr>
          <a:xfrm rot="16200000">
            <a:off x="10600999" y="-193687"/>
            <a:ext cx="1389017" cy="17763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6687" y="160338"/>
            <a:ext cx="5636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Макеты «Родной край»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95872" y="868224"/>
            <a:ext cx="39343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знания детей о природе   Прибайкалья, ее многообразии, целостности живого организма, его потребностях, отличительных особенностях, чертах приспособления к окружающей среде, образе жизни;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понятия о взаимосвязях и взаимозависимости всех компонентов природы: животных друг с другом, растений и животных, живой и неживой природы, человека и природы;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о сезонных изменениях в природе;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культурой и обычаями народов, которые проживают на территории Иркутской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7856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1" t="59238"/>
          <a:stretch/>
        </p:blipFill>
        <p:spPr>
          <a:xfrm rot="16200000">
            <a:off x="10600999" y="-193687"/>
            <a:ext cx="1389017" cy="1776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61563" r="51142" b="1713"/>
          <a:stretch/>
        </p:blipFill>
        <p:spPr>
          <a:xfrm>
            <a:off x="5489602" y="1558044"/>
            <a:ext cx="6384375" cy="3392780"/>
          </a:xfrm>
          <a:prstGeom prst="rect">
            <a:avLst/>
          </a:prstGeom>
        </p:spPr>
      </p:pic>
      <p:pic>
        <p:nvPicPr>
          <p:cNvPr id="7" name="Picture 2" descr="C:\Users\Пользователь.Пользователь-PC\Desktop\Синий Зеленый и Фиолетовый Иллюстрация Курс Программа Образование Презентация\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6" t="8984" r="60524" b="44032"/>
          <a:stretch/>
        </p:blipFill>
        <p:spPr bwMode="auto">
          <a:xfrm>
            <a:off x="452408" y="467821"/>
            <a:ext cx="2270363" cy="33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ользователь.Пользователь-PC\Desktop\Синий Зеленый и Фиолетовый Иллюстрация Курс Программа Образование Презентация\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29048" r="79952" b="24222"/>
          <a:stretch/>
        </p:blipFill>
        <p:spPr bwMode="auto">
          <a:xfrm>
            <a:off x="2843570" y="3254434"/>
            <a:ext cx="2185630" cy="32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65190" y="171289"/>
            <a:ext cx="280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Озеро Байкал»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1" t="59238"/>
          <a:stretch/>
        </p:blipFill>
        <p:spPr>
          <a:xfrm rot="5400000">
            <a:off x="-896206" y="5034334"/>
            <a:ext cx="2719870" cy="9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1" t="59238"/>
          <a:stretch/>
        </p:blipFill>
        <p:spPr>
          <a:xfrm rot="5400000">
            <a:off x="-1123408" y="4572000"/>
            <a:ext cx="3409407" cy="1162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0" t="14287" r="5822" b="47999"/>
          <a:stretch/>
        </p:blipFill>
        <p:spPr>
          <a:xfrm>
            <a:off x="790083" y="189146"/>
            <a:ext cx="4533249" cy="3084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7" t="25334" r="44929" b="41836"/>
          <a:stretch/>
        </p:blipFill>
        <p:spPr>
          <a:xfrm>
            <a:off x="7453140" y="3805014"/>
            <a:ext cx="2813799" cy="2767789"/>
          </a:xfrm>
          <a:prstGeom prst="rect">
            <a:avLst/>
          </a:prstGeom>
        </p:spPr>
      </p:pic>
      <p:pic>
        <p:nvPicPr>
          <p:cNvPr id="8" name="Picture 2" descr="C:\Users\Пользователь.Пользователь-PC\Desktop\Синий Зеленый и Фиолетовый Иллюстрация Курс Программа Образование Презентация\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24491" r="6166" b="33605"/>
          <a:stretch/>
        </p:blipFill>
        <p:spPr bwMode="auto">
          <a:xfrm>
            <a:off x="5647177" y="598552"/>
            <a:ext cx="4111855" cy="22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61932" y="90305"/>
            <a:ext cx="2482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«Народы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Байкала»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16269" y="3199876"/>
            <a:ext cx="388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экспериментирования»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9245" y="3262858"/>
            <a:ext cx="210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жизни»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t="25334" r="76384" b="41836"/>
          <a:stretch/>
        </p:blipFill>
        <p:spPr>
          <a:xfrm>
            <a:off x="2639245" y="3805014"/>
            <a:ext cx="2255136" cy="2767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1" t="59238"/>
          <a:stretch/>
        </p:blipFill>
        <p:spPr>
          <a:xfrm rot="16200000">
            <a:off x="10600999" y="-193687"/>
            <a:ext cx="1389017" cy="17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3" y="186553"/>
            <a:ext cx="4441373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«Родной город»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73" y="1864813"/>
            <a:ext cx="30946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углублять знания дошкольников о своем родном городе, его истории, достопримечательностях;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городу, интерес к прошлому и настоящему города Иркутска в процессе организации творческой  и игрой деятельности детей.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7570" y="141448"/>
            <a:ext cx="3085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«Литературный уголок»</a:t>
            </a:r>
            <a:endParaRPr lang="ru-RU" sz="2000" b="1" dirty="0">
              <a:solidFill>
                <a:srgbClr val="DA5B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b="67713"/>
          <a:stretch/>
        </p:blipFill>
        <p:spPr>
          <a:xfrm>
            <a:off x="10215154" y="0"/>
            <a:ext cx="1976846" cy="21423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/>
          <a:srcRect l="3894" t="3537" r="3650" b="7816"/>
          <a:stretch/>
        </p:blipFill>
        <p:spPr>
          <a:xfrm>
            <a:off x="4628224" y="616305"/>
            <a:ext cx="3028295" cy="2497016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Users\ДНС\Desktop\ХОХРЯКОВА НА ФОРУМ 28 января презентация\Новая презентация по макет\ХОХРЯКОВА ПРЕЗЕНТАЦИ на 28 января макет\Хохрякова Фото\фото\Литер 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6136" y="620122"/>
            <a:ext cx="3324267" cy="2493199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34567" y="3358407"/>
            <a:ext cx="1371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r="29685"/>
          <a:stretch/>
        </p:blipFill>
        <p:spPr>
          <a:xfrm rot="5400000">
            <a:off x="4339303" y="3384940"/>
            <a:ext cx="2334138" cy="350990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19232"/>
          <a:stretch/>
        </p:blipFill>
        <p:spPr>
          <a:xfrm>
            <a:off x="7850777" y="3969010"/>
            <a:ext cx="4116846" cy="233795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18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.Пользователь-PC\Desktop\Синий Зеленый и Фиолетовый Иллюстрация Курс Программа Образование Презентация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9" t="23077" r="12843" b="49837"/>
          <a:stretch/>
        </p:blipFill>
        <p:spPr bwMode="auto">
          <a:xfrm>
            <a:off x="6168329" y="1952898"/>
            <a:ext cx="2580270" cy="199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.Пользователь-PC\Desktop\Синий Зеленый и Фиолетовый Иллюстрация Курс Программа Образование Презентация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9" t="56478" r="12843" b="17104"/>
          <a:stretch/>
        </p:blipFill>
        <p:spPr bwMode="auto">
          <a:xfrm>
            <a:off x="7458464" y="4267033"/>
            <a:ext cx="3004610" cy="22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2815" y="185993"/>
            <a:ext cx="4292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создания г. Иркутска» </a:t>
            </a:r>
          </a:p>
          <a:p>
            <a:pPr algn="ctr"/>
            <a:r>
              <a:rPr lang="ru-RU" b="1" dirty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«Иркутский острог»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b="67713"/>
          <a:stretch/>
        </p:blipFill>
        <p:spPr>
          <a:xfrm>
            <a:off x="10215154" y="0"/>
            <a:ext cx="1976846" cy="2142309"/>
          </a:xfrm>
          <a:prstGeom prst="rect">
            <a:avLst/>
          </a:prstGeom>
        </p:spPr>
      </p:pic>
      <p:pic>
        <p:nvPicPr>
          <p:cNvPr id="10" name="Picture 2" descr="C:\Users\Пользователь.Пользователь-PC\Desktop\Синий Зеленый и Фиолетовый Иллюстрация Курс Программа Образование Презентация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23077" r="36975" b="20604"/>
          <a:stretch/>
        </p:blipFill>
        <p:spPr bwMode="auto">
          <a:xfrm>
            <a:off x="444559" y="1071154"/>
            <a:ext cx="5637857" cy="36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ДНС\Desktop\ФОТО ДЛЯ ПРЕЗЕНТ  МНЕМТЕХНИКА\Елене Александровне фото на презентацию макет\IMG_20220204_11173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0424" y="495134"/>
            <a:ext cx="2589460" cy="345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6" t="9280" b="47042"/>
          <a:stretch/>
        </p:blipFill>
        <p:spPr>
          <a:xfrm rot="10800000">
            <a:off x="5771" y="0"/>
            <a:ext cx="839992" cy="2612571"/>
          </a:xfrm>
          <a:prstGeom prst="rect">
            <a:avLst/>
          </a:prstGeom>
        </p:spPr>
      </p:pic>
      <p:pic>
        <p:nvPicPr>
          <p:cNvPr id="9" name="Picture 2" descr="C:\Users\Пользователь.Пользователь-PC\Desktop\Синий Зеленый и Фиолетовый Иллюстрация Курс Программа Образование Презентация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34702" r="24585" b="13711"/>
          <a:stretch/>
        </p:blipFill>
        <p:spPr bwMode="auto">
          <a:xfrm>
            <a:off x="845764" y="874433"/>
            <a:ext cx="4277707" cy="273039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7404" y="266018"/>
            <a:ext cx="3806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«Старинный город (18-19 век)»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30460" y="228854"/>
            <a:ext cx="3143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Иркутск»</a:t>
            </a:r>
          </a:p>
        </p:txBody>
      </p:sp>
      <p:pic>
        <p:nvPicPr>
          <p:cNvPr id="12" name="Picture 2" descr="C:\Users\ДНС\Desktop\ФОТО ДЛЯ ПРЕЗЕНТ  МНЕМТЕХНИКА\Хохрякова Фото\20220206_185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5181" y="3841912"/>
            <a:ext cx="3904097" cy="233397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8" b="60753"/>
          <a:stretch/>
        </p:blipFill>
        <p:spPr>
          <a:xfrm>
            <a:off x="10773757" y="0"/>
            <a:ext cx="1418243" cy="23834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61" y="3850301"/>
            <a:ext cx="3197361" cy="232558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2" t="14505" r="5554" b="47041"/>
          <a:stretch/>
        </p:blipFill>
        <p:spPr>
          <a:xfrm>
            <a:off x="7418034" y="874434"/>
            <a:ext cx="4305205" cy="2730397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0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13727"/>
          <a:stretch/>
        </p:blipFill>
        <p:spPr>
          <a:xfrm>
            <a:off x="0" y="0"/>
            <a:ext cx="12192000" cy="693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9333" r="51571" b="61333"/>
          <a:stretch/>
        </p:blipFill>
        <p:spPr>
          <a:xfrm>
            <a:off x="235131" y="143691"/>
            <a:ext cx="4911634" cy="2011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8" t="56190" r="49214" b="35429"/>
          <a:stretch/>
        </p:blipFill>
        <p:spPr>
          <a:xfrm>
            <a:off x="1489164" y="2338251"/>
            <a:ext cx="3344091" cy="574766"/>
          </a:xfrm>
          <a:prstGeom prst="rect">
            <a:avLst/>
          </a:prstGeom>
        </p:spPr>
      </p:pic>
      <p:pic>
        <p:nvPicPr>
          <p:cNvPr id="6" name="Picture 2" descr="C:\Users\ДНС\Downloads\IMG_20220906_160718.jpg"/>
          <p:cNvPicPr>
            <a:picLocks noChangeAspect="1" noChangeArrowheads="1"/>
          </p:cNvPicPr>
          <p:nvPr/>
        </p:nvPicPr>
        <p:blipFill rotWithShape="1">
          <a:blip r:embed="rId3" cstate="print"/>
          <a:srcRect l="4564"/>
          <a:stretch/>
        </p:blipFill>
        <p:spPr bwMode="auto">
          <a:xfrm>
            <a:off x="5277394" y="283845"/>
            <a:ext cx="6758449" cy="56555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8" r="79750"/>
          <a:stretch/>
        </p:blipFill>
        <p:spPr>
          <a:xfrm>
            <a:off x="0" y="2952206"/>
            <a:ext cx="2468880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941" y="123873"/>
            <a:ext cx="2846696" cy="90411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Пользователь.Пользователь-PC\Desktop\Синий Зеленый и Фиолетовый Иллюстрация Курс Программа Образование Презентация\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5" r="80286" b="59467"/>
          <a:stretch/>
        </p:blipFill>
        <p:spPr bwMode="auto">
          <a:xfrm>
            <a:off x="0" y="795893"/>
            <a:ext cx="2593075" cy="208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.Пользователь-PC\Desktop\Синий Зеленый и Фиолетовый Иллюстрация Курс Программа Образование Презентация\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12139" r="21418" b="26169"/>
          <a:stretch/>
        </p:blipFill>
        <p:spPr bwMode="auto">
          <a:xfrm>
            <a:off x="2593075" y="909881"/>
            <a:ext cx="6871293" cy="441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ьзователь.Пользователь-PC\Desktop\Синий Зеленый и Фиолетовый Иллюстрация Курс Программа Образование Презентация\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0" t="13333" b="43284"/>
          <a:stretch/>
        </p:blipFill>
        <p:spPr bwMode="auto">
          <a:xfrm>
            <a:off x="9444251" y="795893"/>
            <a:ext cx="2747749" cy="31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17" b="55200"/>
          <a:stretch/>
        </p:blipFill>
        <p:spPr>
          <a:xfrm rot="10800000">
            <a:off x="11109278" y="4148918"/>
            <a:ext cx="1082722" cy="2709082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6" b="43843"/>
          <a:stretch/>
        </p:blipFill>
        <p:spPr>
          <a:xfrm rot="10800000">
            <a:off x="-2" y="4626590"/>
            <a:ext cx="1899317" cy="2231409"/>
          </a:xfrm>
          <a:prstGeom prst="rect">
            <a:avLst/>
          </a:prstGeom>
        </p:spPr>
      </p:pic>
      <p:pic>
        <p:nvPicPr>
          <p:cNvPr id="10" name="Picture 2" descr="C:\Users\Пользователь.Пользователь-PC\Desktop\Синий Зеленый и Фиолетовый Иллюстрация Курс Программа Образование Презентация\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17"/>
          <a:stretch/>
        </p:blipFill>
        <p:spPr bwMode="auto">
          <a:xfrm>
            <a:off x="1487606" y="5572542"/>
            <a:ext cx="9621671" cy="13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2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0"/>
          <a:stretch/>
        </p:blipFill>
        <p:spPr>
          <a:xfrm>
            <a:off x="0" y="0"/>
            <a:ext cx="74980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8080" y="1413776"/>
            <a:ext cx="3324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потребности</a:t>
            </a:r>
          </a:p>
          <a:p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8080" y="2828835"/>
            <a:ext cx="366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</a:t>
            </a:r>
          </a:p>
          <a:p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раеведческого образования детей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98080" y="4243894"/>
            <a:ext cx="4192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активного сотрудничества в создании данного обеспечения педагогов, детей и родителей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228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6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0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89"/>
          <a:stretch/>
        </p:blipFill>
        <p:spPr>
          <a:xfrm>
            <a:off x="0" y="0"/>
            <a:ext cx="753035" cy="6858000"/>
          </a:xfrm>
          <a:prstGeom prst="rect">
            <a:avLst/>
          </a:prstGeom>
        </p:spPr>
      </p:pic>
      <p:pic>
        <p:nvPicPr>
          <p:cNvPr id="5" name="Picture 2" descr="C:\Users\Пользователь.Пользователь-PC\Desktop\Синий Зеленый и Фиолетовый Иллюстрация Курс Программа Образование Презентация\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23077" r="36975" b="20604"/>
          <a:stretch/>
        </p:blipFill>
        <p:spPr bwMode="auto">
          <a:xfrm>
            <a:off x="1267582" y="3696788"/>
            <a:ext cx="4617282" cy="295220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60" y="148275"/>
            <a:ext cx="4383009" cy="328725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2" descr="C:\Users\Пользователь.Пользователь-PC\Desktop\Синий Зеленый и Фиолетовый Иллюстрация Курс Программа Образование Презентация\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24491" r="6166" b="33605"/>
          <a:stretch/>
        </p:blipFill>
        <p:spPr bwMode="auto">
          <a:xfrm>
            <a:off x="7246539" y="3882420"/>
            <a:ext cx="4111855" cy="226566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НС\Desktop\ФОТО ДЛЯ ПРЕЗЕНТ  МНЕМТЕХНИКА\20220127_174257.jpg"/>
          <p:cNvPicPr>
            <a:picLocks noChangeAspect="1" noChangeArrowheads="1"/>
          </p:cNvPicPr>
          <p:nvPr/>
        </p:nvPicPr>
        <p:blipFill rotWithShape="1">
          <a:blip r:embed="rId6" cstate="print"/>
          <a:srcRect l="3912" r="7201" b="31515"/>
          <a:stretch/>
        </p:blipFill>
        <p:spPr bwMode="auto">
          <a:xfrm>
            <a:off x="1018903" y="148275"/>
            <a:ext cx="5530520" cy="3195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678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6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273" y="270676"/>
            <a:ext cx="7109345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Макетирование способствует: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3" b="72752"/>
          <a:stretch/>
        </p:blipFill>
        <p:spPr>
          <a:xfrm>
            <a:off x="87900" y="0"/>
            <a:ext cx="1583140" cy="167096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 rot="21180705">
            <a:off x="601098" y="2080082"/>
            <a:ext cx="2634018" cy="1230697"/>
          </a:xfrm>
          <a:prstGeom prst="ellipse">
            <a:avLst/>
          </a:prstGeom>
          <a:solidFill>
            <a:srgbClr val="175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Познавательное развитие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5018570" y="1869809"/>
            <a:ext cx="2353638" cy="113646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игровой деятельности</a:t>
            </a:r>
          </a:p>
        </p:txBody>
      </p:sp>
      <p:sp>
        <p:nvSpPr>
          <p:cNvPr id="6" name="Овал 5"/>
          <p:cNvSpPr/>
          <p:nvPr/>
        </p:nvSpPr>
        <p:spPr>
          <a:xfrm rot="761548">
            <a:off x="8858106" y="1103756"/>
            <a:ext cx="2879462" cy="123372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речи и коммуникативных навыков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6580694" y="3279848"/>
            <a:ext cx="2177058" cy="1136469"/>
          </a:xfrm>
          <a:prstGeom prst="ellipse">
            <a:avLst/>
          </a:prstGeom>
          <a:solidFill>
            <a:srgbClr val="DA5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воображения</a:t>
            </a:r>
          </a:p>
        </p:txBody>
      </p:sp>
      <p:sp>
        <p:nvSpPr>
          <p:cNvPr id="8" name="Овал 7"/>
          <p:cNvSpPr/>
          <p:nvPr/>
        </p:nvSpPr>
        <p:spPr>
          <a:xfrm rot="21374000">
            <a:off x="1802721" y="4819034"/>
            <a:ext cx="2168146" cy="13548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творческих способностей</a:t>
            </a:r>
          </a:p>
        </p:txBody>
      </p:sp>
      <p:sp>
        <p:nvSpPr>
          <p:cNvPr id="9" name="Овал 8"/>
          <p:cNvSpPr/>
          <p:nvPr/>
        </p:nvSpPr>
        <p:spPr>
          <a:xfrm>
            <a:off x="4978184" y="4941846"/>
            <a:ext cx="1729421" cy="1301756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мелкой моторики</a:t>
            </a:r>
          </a:p>
        </p:txBody>
      </p:sp>
      <p:sp>
        <p:nvSpPr>
          <p:cNvPr id="10" name="Овал 9"/>
          <p:cNvSpPr/>
          <p:nvPr/>
        </p:nvSpPr>
        <p:spPr>
          <a:xfrm>
            <a:off x="2756848" y="3279849"/>
            <a:ext cx="2331331" cy="1085149"/>
          </a:xfrm>
          <a:prstGeom prst="ellipse">
            <a:avLst/>
          </a:prstGeom>
          <a:solidFill>
            <a:srgbClr val="0967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Умение работать в коллективе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9621673" y="3234257"/>
            <a:ext cx="2007374" cy="11364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Сенсорное развитие </a:t>
            </a:r>
          </a:p>
        </p:txBody>
      </p:sp>
      <p:sp>
        <p:nvSpPr>
          <p:cNvPr id="12" name="Овал 11"/>
          <p:cNvSpPr/>
          <p:nvPr/>
        </p:nvSpPr>
        <p:spPr>
          <a:xfrm>
            <a:off x="8366596" y="5318777"/>
            <a:ext cx="1672045" cy="1136469"/>
          </a:xfrm>
          <a:prstGeom prst="ellipse">
            <a:avLst/>
          </a:prstGeom>
          <a:solidFill>
            <a:srgbClr val="183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памяти</a:t>
            </a: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0" r="81524" b="189"/>
          <a:stretch/>
        </p:blipFill>
        <p:spPr>
          <a:xfrm>
            <a:off x="0" y="5186856"/>
            <a:ext cx="1758941" cy="1656788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3" b="72752"/>
          <a:stretch/>
        </p:blipFill>
        <p:spPr>
          <a:xfrm rot="10800000">
            <a:off x="10587415" y="5172500"/>
            <a:ext cx="1596908" cy="16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91" y="228283"/>
            <a:ext cx="3696790" cy="9150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макеты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24" y="1371600"/>
            <a:ext cx="8789124" cy="48053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«Деревенский дворик» (для детей раннего возраста)</a:t>
            </a:r>
          </a:p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по правилам дорожного движения (для детей среднего возраста)</a:t>
            </a:r>
            <a:endParaRPr lang="ru-RU" sz="2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«Родной край» (для детей старшего возраста):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зеро Байкал»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«Народы Байкала»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экспериментирования»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«Дерево жизни»</a:t>
            </a:r>
          </a:p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«Родной город» (для детей старшего возраста):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создания г. Иркутска. Иркутский острог»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«Старинный город (18-19 век)»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Иркутск»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9"/>
          <a:stretch/>
        </p:blipFill>
        <p:spPr>
          <a:xfrm>
            <a:off x="10463348" y="0"/>
            <a:ext cx="1720183" cy="6858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68"/>
          <a:stretch/>
        </p:blipFill>
        <p:spPr>
          <a:xfrm>
            <a:off x="-153084" y="0"/>
            <a:ext cx="182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7392</TotalTime>
  <Words>428</Words>
  <Application>Microsoft Office PowerPoint</Application>
  <PresentationFormat>Широкоэкранный</PresentationFormat>
  <Paragraphs>61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Макетирование способствует:</vt:lpstr>
      <vt:lpstr>Наши макеты</vt:lpstr>
      <vt:lpstr>Макет «Деревенский дворик»</vt:lpstr>
      <vt:lpstr>Макет «Правила дорожного движения»</vt:lpstr>
      <vt:lpstr>Презентация PowerPoint</vt:lpstr>
      <vt:lpstr>Презентация PowerPoint</vt:lpstr>
      <vt:lpstr>Презентация PowerPoint</vt:lpstr>
      <vt:lpstr>Макеты «Родной город»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пк2</dc:creator>
  <cp:lastModifiedBy>пк2</cp:lastModifiedBy>
  <cp:revision>23</cp:revision>
  <dcterms:created xsi:type="dcterms:W3CDTF">2023-01-11T07:14:25Z</dcterms:created>
  <dcterms:modified xsi:type="dcterms:W3CDTF">2023-02-10T07:41:37Z</dcterms:modified>
</cp:coreProperties>
</file>