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0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84D5-AE9B-4131-8F99-D08657F4F8B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8CD-EA18-4AA9-A361-4086AA10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55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84D5-AE9B-4131-8F99-D08657F4F8B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8CD-EA18-4AA9-A361-4086AA10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9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84D5-AE9B-4131-8F99-D08657F4F8B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8CD-EA18-4AA9-A361-4086AA10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2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84D5-AE9B-4131-8F99-D08657F4F8B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8CD-EA18-4AA9-A361-4086AA10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5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84D5-AE9B-4131-8F99-D08657F4F8B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8CD-EA18-4AA9-A361-4086AA10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3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84D5-AE9B-4131-8F99-D08657F4F8B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8CD-EA18-4AA9-A361-4086AA10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84D5-AE9B-4131-8F99-D08657F4F8B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8CD-EA18-4AA9-A361-4086AA10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0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84D5-AE9B-4131-8F99-D08657F4F8B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8CD-EA18-4AA9-A361-4086AA10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6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84D5-AE9B-4131-8F99-D08657F4F8B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8CD-EA18-4AA9-A361-4086AA10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36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84D5-AE9B-4131-8F99-D08657F4F8B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8CD-EA18-4AA9-A361-4086AA10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9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84D5-AE9B-4131-8F99-D08657F4F8B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8CD-EA18-4AA9-A361-4086AA10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7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E84D5-AE9B-4131-8F99-D08657F4F8B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108CD-EA18-4AA9-A361-4086AA10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6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пк2</dc:creator>
  <cp:lastModifiedBy>пк2</cp:lastModifiedBy>
  <cp:revision>5</cp:revision>
  <dcterms:created xsi:type="dcterms:W3CDTF">2021-03-18T03:31:31Z</dcterms:created>
  <dcterms:modified xsi:type="dcterms:W3CDTF">2021-03-23T06:15:48Z</dcterms:modified>
</cp:coreProperties>
</file>