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64" r:id="rId2"/>
    <p:sldId id="281" r:id="rId3"/>
    <p:sldId id="265" r:id="rId4"/>
    <p:sldId id="261" r:id="rId5"/>
    <p:sldId id="269" r:id="rId6"/>
    <p:sldId id="270" r:id="rId7"/>
    <p:sldId id="268" r:id="rId8"/>
    <p:sldId id="271" r:id="rId9"/>
    <p:sldId id="273" r:id="rId10"/>
    <p:sldId id="280" r:id="rId11"/>
    <p:sldId id="272" r:id="rId12"/>
    <p:sldId id="279" r:id="rId13"/>
    <p:sldId id="274" r:id="rId14"/>
    <p:sldId id="277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83C5C"/>
    <a:srgbClr val="00FFCC"/>
    <a:srgbClr val="096719"/>
    <a:srgbClr val="175F63"/>
    <a:srgbClr val="DA5BEF"/>
    <a:srgbClr val="009999"/>
    <a:srgbClr val="E381F3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1FFA6-BCE8-4ADB-9BA6-66720197E8D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0AAFB-7EAC-461B-8875-495FF7795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0AAFB-7EAC-461B-8875-495FF77950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5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0AAFB-7EAC-461B-8875-495FF77950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7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4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4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8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7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3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9CFF-F5F3-47AB-99F6-DB3215EA864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8081-F922-48A7-B72E-FBB25781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629" y="2503715"/>
            <a:ext cx="680512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акетирования при ознакомлении детей дошкольников с окружающим миром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6"/>
          <a:stretch/>
        </p:blipFill>
        <p:spPr>
          <a:xfrm>
            <a:off x="9274002" y="0"/>
            <a:ext cx="2917998" cy="6906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0"/>
          <a:stretch/>
        </p:blipFill>
        <p:spPr>
          <a:xfrm>
            <a:off x="0" y="0"/>
            <a:ext cx="246888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t="76381" r="19214"/>
          <a:stretch/>
        </p:blipFill>
        <p:spPr>
          <a:xfrm>
            <a:off x="5199016" y="4995149"/>
            <a:ext cx="3944984" cy="1619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20714" b="84381"/>
          <a:stretch/>
        </p:blipFill>
        <p:spPr>
          <a:xfrm>
            <a:off x="2704012" y="180704"/>
            <a:ext cx="6805748" cy="10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G-102db547d5176067b01b1ecdddefcb58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3" y="0"/>
            <a:ext cx="924471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5400000">
            <a:off x="-1123408" y="4572000"/>
            <a:ext cx="3409407" cy="1162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16200000">
            <a:off x="10600999" y="-193687"/>
            <a:ext cx="1389017" cy="17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3" y="186553"/>
            <a:ext cx="4441373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город»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3" y="1864813"/>
            <a:ext cx="30946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углублять знания дошкольников о своем родном городе, его истории, достопримечательностях;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городу, интерес к прошлому и настоящему города Иркутска в процессе организации творческой  и игрой деятельности детей.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7570" y="141448"/>
            <a:ext cx="308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«Литературный уголок»</a:t>
            </a:r>
            <a:endParaRPr lang="ru-RU" sz="2000" b="1" dirty="0">
              <a:solidFill>
                <a:srgbClr val="DA5B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b="67713"/>
          <a:stretch/>
        </p:blipFill>
        <p:spPr>
          <a:xfrm>
            <a:off x="10215154" y="0"/>
            <a:ext cx="1976846" cy="2142309"/>
          </a:xfrm>
          <a:prstGeom prst="rect">
            <a:avLst/>
          </a:prstGeom>
        </p:spPr>
      </p:pic>
      <p:pic>
        <p:nvPicPr>
          <p:cNvPr id="16" name="Picture 3" descr="C:\Users\ДНС\Desktop\ФОТО ДЛЯ ПРЕЗЕНТ  МНЕМТЕХНИКА\Елене Александровне фото на презентацию макет\IMG_20220204_12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6179" y="945174"/>
            <a:ext cx="3417275" cy="256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/>
          <a:stretch/>
        </p:blipFill>
        <p:spPr>
          <a:xfrm>
            <a:off x="8524513" y="3842240"/>
            <a:ext cx="3018941" cy="20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/>
          <a:srcRect l="3894" t="3537" r="3650" b="7816"/>
          <a:stretch/>
        </p:blipFill>
        <p:spPr>
          <a:xfrm>
            <a:off x="4436374" y="1011115"/>
            <a:ext cx="3028295" cy="24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ДНС\Desktop\ХОХРЯКОВА НА ФОРУМ 28 января презентация\Новая презентация по макет\ХОХРЯКОВА ПРЕЗЕНТАЦИ на 28 января макет\Хохрякова Фото\фото\Литер цен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670" y="3754316"/>
            <a:ext cx="2990934" cy="22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9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9" t="23077" r="12843" b="49837"/>
          <a:stretch/>
        </p:blipFill>
        <p:spPr bwMode="auto">
          <a:xfrm>
            <a:off x="6168329" y="1952898"/>
            <a:ext cx="2580270" cy="19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9" t="56478" r="12843" b="17104"/>
          <a:stretch/>
        </p:blipFill>
        <p:spPr bwMode="auto">
          <a:xfrm>
            <a:off x="7458464" y="4267033"/>
            <a:ext cx="3004610" cy="22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2815" y="185993"/>
            <a:ext cx="429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создания г. Иркутска» </a:t>
            </a:r>
          </a:p>
          <a:p>
            <a:pPr algn="ctr"/>
            <a:r>
              <a:rPr lang="ru-RU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«Иркутский острог»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b="67713"/>
          <a:stretch/>
        </p:blipFill>
        <p:spPr>
          <a:xfrm>
            <a:off x="10215154" y="0"/>
            <a:ext cx="1976846" cy="2142309"/>
          </a:xfrm>
          <a:prstGeom prst="rect">
            <a:avLst/>
          </a:prstGeom>
        </p:spPr>
      </p:pic>
      <p:pic>
        <p:nvPicPr>
          <p:cNvPr id="10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23077" r="36975" b="20604"/>
          <a:stretch/>
        </p:blipFill>
        <p:spPr bwMode="auto">
          <a:xfrm>
            <a:off x="444559" y="1071154"/>
            <a:ext cx="5637857" cy="36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ДНС\Desktop\ФОТО ДЛЯ ПРЕЗЕНТ  МНЕМТЕХНИКА\Елене Александровне фото на презентацию макет\IMG_20220204_11173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0424" y="495134"/>
            <a:ext cx="2589460" cy="34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4" b="47041"/>
          <a:stretch/>
        </p:blipFill>
        <p:spPr>
          <a:xfrm rot="16200000">
            <a:off x="1871093" y="-1848694"/>
            <a:ext cx="1227307" cy="4924696"/>
          </a:xfrm>
          <a:prstGeom prst="rect">
            <a:avLst/>
          </a:prstGeom>
        </p:spPr>
      </p:pic>
      <p:pic>
        <p:nvPicPr>
          <p:cNvPr id="9" name="Picture 2" descr="C:\Users\Пользователь.Пользователь-PC\Desktop\Синий Зеленый и Фиолетовый Иллюстрация Курс Программа Образование Презентация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34702" r="24585" b="13711"/>
          <a:stretch/>
        </p:blipFill>
        <p:spPr bwMode="auto">
          <a:xfrm>
            <a:off x="248594" y="3711018"/>
            <a:ext cx="4277707" cy="27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7696" y="3310908"/>
            <a:ext cx="3806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«Старинный город (18-19 век)»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2746" y="144325"/>
            <a:ext cx="3143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DA5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Иркутск»</a:t>
            </a:r>
          </a:p>
        </p:txBody>
      </p:sp>
      <p:pic>
        <p:nvPicPr>
          <p:cNvPr id="12" name="Picture 2" descr="C:\Users\ДНС\Desktop\ФОТО ДЛЯ ПРЕЗЕНТ  МНЕМТЕХНИКА\Хохрякова Фото\20220206_185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3710" y="4270136"/>
            <a:ext cx="3199682" cy="191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2" t="14505" r="5554" b="47041"/>
          <a:stretch/>
        </p:blipFill>
        <p:spPr>
          <a:xfrm>
            <a:off x="1349591" y="360548"/>
            <a:ext cx="3995122" cy="2533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8" b="60753"/>
          <a:stretch/>
        </p:blipFill>
        <p:spPr>
          <a:xfrm>
            <a:off x="10773757" y="0"/>
            <a:ext cx="1418243" cy="2383403"/>
          </a:xfrm>
          <a:prstGeom prst="rect">
            <a:avLst/>
          </a:prstGeom>
        </p:spPr>
      </p:pic>
      <p:pic>
        <p:nvPicPr>
          <p:cNvPr id="16" name="Picture 2" descr="C:\Users\ДНС\Desktop\ФОТО ДЛЯ ПРЕЗЕНТ  МНЕМТЕХНИКА\20220127_174257.jpg"/>
          <p:cNvPicPr>
            <a:picLocks noChangeAspect="1" noChangeArrowheads="1"/>
          </p:cNvPicPr>
          <p:nvPr/>
        </p:nvPicPr>
        <p:blipFill rotWithShape="1">
          <a:blip r:embed="rId5" cstate="print"/>
          <a:srcRect l="2325" t="1597" r="6194" b="32710"/>
          <a:stretch/>
        </p:blipFill>
        <p:spPr bwMode="auto">
          <a:xfrm>
            <a:off x="7154394" y="876022"/>
            <a:ext cx="4618122" cy="2487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45" y="4270136"/>
            <a:ext cx="2587440" cy="1881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2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3727"/>
          <a:stretch/>
        </p:blipFill>
        <p:spPr>
          <a:xfrm>
            <a:off x="0" y="0"/>
            <a:ext cx="12192000" cy="693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4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941" y="123873"/>
            <a:ext cx="2846696" cy="90411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 r="80286" b="59467"/>
          <a:stretch/>
        </p:blipFill>
        <p:spPr bwMode="auto">
          <a:xfrm>
            <a:off x="0" y="795893"/>
            <a:ext cx="2593075" cy="20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12139" r="21418" b="26169"/>
          <a:stretch/>
        </p:blipFill>
        <p:spPr bwMode="auto">
          <a:xfrm>
            <a:off x="2593075" y="909881"/>
            <a:ext cx="6871293" cy="441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0" t="13333" b="43284"/>
          <a:stretch/>
        </p:blipFill>
        <p:spPr bwMode="auto">
          <a:xfrm>
            <a:off x="9444251" y="795893"/>
            <a:ext cx="2747749" cy="31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17" b="55200"/>
          <a:stretch/>
        </p:blipFill>
        <p:spPr>
          <a:xfrm rot="10800000">
            <a:off x="11109278" y="4148918"/>
            <a:ext cx="1082722" cy="2709082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6" b="43843"/>
          <a:stretch/>
        </p:blipFill>
        <p:spPr>
          <a:xfrm rot="10800000">
            <a:off x="-2" y="4626590"/>
            <a:ext cx="1899317" cy="2231409"/>
          </a:xfrm>
          <a:prstGeom prst="rect">
            <a:avLst/>
          </a:prstGeom>
        </p:spPr>
      </p:pic>
      <p:pic>
        <p:nvPicPr>
          <p:cNvPr id="10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17"/>
          <a:stretch/>
        </p:blipFill>
        <p:spPr bwMode="auto">
          <a:xfrm>
            <a:off x="1487606" y="5572542"/>
            <a:ext cx="9621671" cy="1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273" y="270676"/>
            <a:ext cx="710934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Макетирование способствует: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3" b="72752"/>
          <a:stretch/>
        </p:blipFill>
        <p:spPr>
          <a:xfrm>
            <a:off x="87900" y="0"/>
            <a:ext cx="1583140" cy="167096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 rot="21180705">
            <a:off x="601098" y="2080082"/>
            <a:ext cx="2634018" cy="1230697"/>
          </a:xfrm>
          <a:prstGeom prst="ellipse">
            <a:avLst/>
          </a:prstGeom>
          <a:solidFill>
            <a:srgbClr val="175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Познавательное развитие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5018570" y="1869809"/>
            <a:ext cx="2353638" cy="11364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игровой деятельности</a:t>
            </a:r>
          </a:p>
        </p:txBody>
      </p:sp>
      <p:sp>
        <p:nvSpPr>
          <p:cNvPr id="6" name="Овал 5"/>
          <p:cNvSpPr/>
          <p:nvPr/>
        </p:nvSpPr>
        <p:spPr>
          <a:xfrm rot="761548">
            <a:off x="8858106" y="1103756"/>
            <a:ext cx="2879462" cy="12337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речи и коммуникативных навыков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6580694" y="3224083"/>
            <a:ext cx="2177058" cy="1136469"/>
          </a:xfrm>
          <a:prstGeom prst="ellipse">
            <a:avLst/>
          </a:prstGeom>
          <a:solidFill>
            <a:srgbClr val="DA5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воображения</a:t>
            </a:r>
          </a:p>
        </p:txBody>
      </p:sp>
      <p:sp>
        <p:nvSpPr>
          <p:cNvPr id="8" name="Овал 7"/>
          <p:cNvSpPr/>
          <p:nvPr/>
        </p:nvSpPr>
        <p:spPr>
          <a:xfrm rot="21374000">
            <a:off x="1802721" y="4819034"/>
            <a:ext cx="2168146" cy="13548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творческих способностей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4978184" y="4941846"/>
            <a:ext cx="1729421" cy="130175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мелкой моторики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2756848" y="3279849"/>
            <a:ext cx="2331331" cy="1085149"/>
          </a:xfrm>
          <a:prstGeom prst="ellipse">
            <a:avLst/>
          </a:prstGeom>
          <a:solidFill>
            <a:srgbClr val="096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Умение работать в коллективе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9621673" y="3234257"/>
            <a:ext cx="2007374" cy="11364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Сенсорное развитие </a:t>
            </a:r>
          </a:p>
        </p:txBody>
      </p:sp>
      <p:sp>
        <p:nvSpPr>
          <p:cNvPr id="12" name="Овал 11"/>
          <p:cNvSpPr/>
          <p:nvPr/>
        </p:nvSpPr>
        <p:spPr>
          <a:xfrm>
            <a:off x="8366596" y="5318777"/>
            <a:ext cx="1672045" cy="1136469"/>
          </a:xfrm>
          <a:prstGeom prst="ellipse">
            <a:avLst/>
          </a:prstGeom>
          <a:solidFill>
            <a:srgbClr val="183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Развитие памяти</a:t>
            </a: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0" r="81524" b="189"/>
          <a:stretch/>
        </p:blipFill>
        <p:spPr>
          <a:xfrm>
            <a:off x="0" y="5186856"/>
            <a:ext cx="1758941" cy="1656788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3" b="72752"/>
          <a:stretch/>
        </p:blipFill>
        <p:spPr>
          <a:xfrm rot="10800000">
            <a:off x="10587415" y="5172500"/>
            <a:ext cx="1596908" cy="16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82" y="365125"/>
            <a:ext cx="878041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образовательного процесса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12"/>
          <a:stretch/>
        </p:blipFill>
        <p:spPr>
          <a:xfrm>
            <a:off x="0" y="-31480"/>
            <a:ext cx="993532" cy="6889480"/>
          </a:xfrm>
          <a:prstGeom prst="rect">
            <a:avLst/>
          </a:prstGeom>
        </p:spPr>
      </p:pic>
      <p:pic>
        <p:nvPicPr>
          <p:cNvPr id="5" name="Picture 2" descr="C:\Users\Пользователь.Пользователь-PC\Desktop\Синий Зеленый и Фиолетовый Иллюстрация Курс Программа Образование Презентация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21742" r="19318" b="11959"/>
          <a:stretch/>
        </p:blipFill>
        <p:spPr bwMode="auto">
          <a:xfrm>
            <a:off x="993532" y="1690688"/>
            <a:ext cx="1119846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21" y="632077"/>
            <a:ext cx="9246326" cy="10095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способы реализации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096" y="2143845"/>
            <a:ext cx="6925249" cy="6576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5412" y="3075057"/>
            <a:ext cx="633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этап: изготовление макета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наполнение предметным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096" y="430469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R="90170" algn="just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 развитие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игровой деятельности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макетом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6"/>
          <a:stretch/>
        </p:blipFill>
        <p:spPr>
          <a:xfrm>
            <a:off x="9653450" y="0"/>
            <a:ext cx="2538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91" y="228283"/>
            <a:ext cx="3696790" cy="9150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макеты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24" y="1371600"/>
            <a:ext cx="8789124" cy="48053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«Деревенский дворик» (для детей раннего возраста)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по правилам дорожного движения (для детей среднего возраста)</a:t>
            </a:r>
            <a:endParaRPr lang="ru-RU" sz="2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край» (для детей старшего возраста):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зеро Байкал»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«Народы Байкала»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экспериментирования»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«Дерево жизни»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город» (для детей старшего возраста):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создания г. Иркутска. Иркутский острог»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«Старинный город (18-19 век)»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Иркутск»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9"/>
          <a:stretch/>
        </p:blipFill>
        <p:spPr>
          <a:xfrm>
            <a:off x="10463348" y="0"/>
            <a:ext cx="1720183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68"/>
          <a:stretch/>
        </p:blipFill>
        <p:spPr>
          <a:xfrm>
            <a:off x="-153084" y="0"/>
            <a:ext cx="182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85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75F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«Деревенский дворик»</a:t>
            </a:r>
            <a:endParaRPr lang="ru-RU" sz="4000" b="1" dirty="0">
              <a:solidFill>
                <a:srgbClr val="175F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7178"/>
            <a:ext cx="4021183" cy="434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 домашних животных, их внешнем виде и образе жизни (особенности поведения, питание, какую пользу приносят);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живой природе;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доброе отношение к животным и уважение к труду человека по уходу за животными, желание самому оказать помощь взрослому.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2" b="69603"/>
          <a:stretch/>
        </p:blipFill>
        <p:spPr>
          <a:xfrm>
            <a:off x="9261566" y="0"/>
            <a:ext cx="2930434" cy="2155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1" t="62019" r="4777" b="4425"/>
          <a:stretch/>
        </p:blipFill>
        <p:spPr>
          <a:xfrm>
            <a:off x="5030052" y="3796653"/>
            <a:ext cx="3550002" cy="2133884"/>
          </a:xfrm>
          <a:prstGeom prst="rect">
            <a:avLst/>
          </a:prstGeom>
        </p:spPr>
      </p:pic>
      <p:pic>
        <p:nvPicPr>
          <p:cNvPr id="9" name="Picture 2" descr="C:\Users\Пользователь.Пользователь-PC\Desktop\Синий Зеленый и Фиолетовый Иллюстрация Курс Программа Образование Презентация\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2" t="19054" r="2172" b="26572"/>
          <a:stretch/>
        </p:blipFill>
        <p:spPr bwMode="auto">
          <a:xfrm>
            <a:off x="8886779" y="4243061"/>
            <a:ext cx="3109278" cy="15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5" t="16272" r="9840" b="46099"/>
          <a:stretch/>
        </p:blipFill>
        <p:spPr>
          <a:xfrm>
            <a:off x="5780314" y="777198"/>
            <a:ext cx="5277394" cy="28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34" y="303869"/>
            <a:ext cx="6557552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«Правила дорожного движения»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59" y="2247446"/>
            <a:ext cx="3276601" cy="44407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и навыки безопасного осознанного поведения на улице;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правилами дорожного движения, назначением и сигналами светофора, дорожными знаками;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детей на самостоятельную деятельность в уголке ПДД.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22666" r="36250" b="3047"/>
          <a:stretch/>
        </p:blipFill>
        <p:spPr>
          <a:xfrm>
            <a:off x="4168118" y="1716814"/>
            <a:ext cx="7602583" cy="5094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4" b="62667"/>
          <a:stretch/>
        </p:blipFill>
        <p:spPr>
          <a:xfrm>
            <a:off x="8805432" y="0"/>
            <a:ext cx="3386568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169182"/>
            <a:ext cx="495082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«Родной край»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7" y="1303111"/>
            <a:ext cx="4023360" cy="5228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природе   Прибайкалья, ее многообразии, целостности живого организма, его потребностях, отличительных особенностях, чертах приспособления к окружающей среде, образе жизни;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понятия о взаимосвязях и взаимозависимости всех компонентов природы: животных друг с другом, растений и животных, живой и неживой природы, человека и природы;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 сезонных изменениях в природе;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культурой и обычаями народов, которые проживают на территории Иркутской области.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16200000">
            <a:off x="10600999" y="-193687"/>
            <a:ext cx="1389017" cy="1776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61563" r="51142" b="1713"/>
          <a:stretch/>
        </p:blipFill>
        <p:spPr>
          <a:xfrm>
            <a:off x="5123843" y="575543"/>
            <a:ext cx="5283468" cy="2807737"/>
          </a:xfrm>
          <a:prstGeom prst="rect">
            <a:avLst/>
          </a:prstGeom>
        </p:spPr>
      </p:pic>
      <p:pic>
        <p:nvPicPr>
          <p:cNvPr id="7" name="Picture 2" descr="C:\Users\Пользователь.Пользователь-PC\Desktop\Синий Зеленый и Фиолетовый Иллюстрация Курс Программа Образование Презентация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t="8984" r="60524" b="44032"/>
          <a:stretch/>
        </p:blipFill>
        <p:spPr bwMode="auto">
          <a:xfrm>
            <a:off x="5847239" y="3723833"/>
            <a:ext cx="2011680" cy="29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.Пользователь-PC\Desktop\Синий Зеленый и Фиолетовый Иллюстрация Курс Программа Образование Презентация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29048" r="79952" b="24222"/>
          <a:stretch/>
        </p:blipFill>
        <p:spPr bwMode="auto">
          <a:xfrm>
            <a:off x="9133060" y="3752612"/>
            <a:ext cx="1939321" cy="29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63361" y="206211"/>
            <a:ext cx="2119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Озеро Байкал»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1" t="59238"/>
          <a:stretch/>
        </p:blipFill>
        <p:spPr>
          <a:xfrm rot="5400000">
            <a:off x="-1123408" y="4572000"/>
            <a:ext cx="3409407" cy="1162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14287" r="5822" b="47999"/>
          <a:stretch/>
        </p:blipFill>
        <p:spPr>
          <a:xfrm>
            <a:off x="790083" y="189146"/>
            <a:ext cx="4533249" cy="3084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25334" r="44929" b="41836"/>
          <a:stretch/>
        </p:blipFill>
        <p:spPr>
          <a:xfrm>
            <a:off x="7453140" y="3805014"/>
            <a:ext cx="2813799" cy="2767789"/>
          </a:xfrm>
          <a:prstGeom prst="rect">
            <a:avLst/>
          </a:prstGeom>
        </p:spPr>
      </p:pic>
      <p:pic>
        <p:nvPicPr>
          <p:cNvPr id="8" name="Picture 2" descr="C:\Users\Пользователь.Пользователь-PC\Desktop\Синий Зеленый и Фиолетовый Иллюстрация Курс Программа Образование Презентация\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24491" r="6166" b="33605"/>
          <a:stretch/>
        </p:blipFill>
        <p:spPr bwMode="auto">
          <a:xfrm>
            <a:off x="5647177" y="598552"/>
            <a:ext cx="4111855" cy="22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61932" y="90305"/>
            <a:ext cx="2482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6269" y="3199876"/>
            <a:ext cx="388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экспериментирования»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9245" y="3262858"/>
            <a:ext cx="210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жизни»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t="25334" r="76384" b="41836"/>
          <a:stretch/>
        </p:blipFill>
        <p:spPr>
          <a:xfrm>
            <a:off x="2639245" y="3805014"/>
            <a:ext cx="2255136" cy="27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10947</TotalTime>
  <Words>441</Words>
  <Application>Microsoft Office PowerPoint</Application>
  <PresentationFormat>Широкоэкранный</PresentationFormat>
  <Paragraphs>60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Технология макетирования при ознакомлении детей дошкольников с окружающим миром</vt:lpstr>
      <vt:lpstr>Макетирование способствует:</vt:lpstr>
      <vt:lpstr>Взаимодействие участников образовательного процесса</vt:lpstr>
      <vt:lpstr>Средства и способы реализации технологии:</vt:lpstr>
      <vt:lpstr>Наши макеты</vt:lpstr>
      <vt:lpstr>Макет «Деревенский дворик»</vt:lpstr>
      <vt:lpstr>Макет «Правила дорожного движения»</vt:lpstr>
      <vt:lpstr>Макеты «Родной край»</vt:lpstr>
      <vt:lpstr>Презентация PowerPoint</vt:lpstr>
      <vt:lpstr>Презентация PowerPoint</vt:lpstr>
      <vt:lpstr>Макеты «Родной город»</vt:lpstr>
      <vt:lpstr>Презентация PowerPoint</vt:lpstr>
      <vt:lpstr>Презентация PowerPoint</vt:lpstr>
      <vt:lpstr>Презентация PowerPoint</vt:lpstr>
      <vt:lpstr>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Макетирование как эффективная практика в деятельности дошкольного учреждения</dc:title>
  <dc:creator>пк2</dc:creator>
  <cp:lastModifiedBy>пк2</cp:lastModifiedBy>
  <cp:revision>65</cp:revision>
  <dcterms:created xsi:type="dcterms:W3CDTF">2022-11-07T02:39:21Z</dcterms:created>
  <dcterms:modified xsi:type="dcterms:W3CDTF">2023-09-29T06:47:19Z</dcterms:modified>
</cp:coreProperties>
</file>