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654" y="-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4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9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5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8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8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2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6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0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6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5A8-CFD9-41D0-AA53-E0F0D303DE0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DFDE-1B30-4332-8A29-DB30B2CA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3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.Пользователь-PC\Desktop\Синий Зеленый и Фиолетовый Иллюстрация Курс Программа Образование Презентаци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2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.Пользователь-PC\Desktop\Синий Зеленый и Фиолетовый Иллюстрация Курс Программа Образование Презентация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5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.Пользователь-PC\Desktop\Синий Зеленый и Фиолетовый Иллюстрация Курс Программа Образование Презентация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0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.Пользователь-PC\Desktop\Синий Зеленый и Фиолетовый Иллюстрация Курс Программа Образование Презентация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" y="13363"/>
            <a:ext cx="9137064" cy="51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5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.Пользователь-PC\Desktop\Синий Зеленый и Фиолетовый Иллюстрация Курс Программа Образование Презентация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" y="0"/>
            <a:ext cx="9144039" cy="51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3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.Пользователь-PC\Desktop\Синий Зеленый и Фиолетовый Иллюстрация Курс Программа Образование Презентация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30" y="0"/>
            <a:ext cx="9188130" cy="51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.Пользователь-PC\Desktop\Синий Зеленый и Фиолетовый Иллюстрация Курс Программа Образование Презентация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" y="-8233"/>
            <a:ext cx="9163000" cy="51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4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.Пользователь-PC\Desktop\Синий Зеленый и Фиолетовый Иллюстрация Курс Программа Образование Презентация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4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.Пользователь-PC\Desktop\Синий Зеленый и Фиолетовый Иллюстрация Курс Программа Образование Презентация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4" y="-69741"/>
            <a:ext cx="9267984" cy="52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7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.Пользователь-PC\Desktop\Синий Зеленый и Фиолетовый Иллюстрация Курс Программа Образование Презентация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1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.Пользователь-PC\Desktop\Синий Зеленый и Фиолетовый Иллюстрация Курс Программа Образование Презентация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4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.Пользователь-PC\Desktop\Синий Зеленый и Фиолетовый Иллюстрация Курс Программа Образование Презентаци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362"/>
            <a:ext cx="9169531" cy="51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4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.Пользователь-PC\Desktop\Синий Зеленый и Фиолетовый Иллюстрация Курс Программа Образование Презентация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5" y="-26607"/>
            <a:ext cx="9165664" cy="51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4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1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.Пользователь-PC\Desktop\Синий Зеленый и Фиолетовый Иллюстрация Курс Программа Образование Презентаци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.Пользователь-PC\Desktop\Синий Зеленый и Фиолетовый Иллюстрация Курс Программа Образование Презентация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" y="-26442"/>
            <a:ext cx="9191007" cy="51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0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.Пользователь-PC\Desktop\Синий Зеленый и Фиолетовый Иллюстрация Курс Программа Образование Презентация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-4873"/>
            <a:ext cx="9172600" cy="51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1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.Пользователь-PC\Desktop\Синий Зеленый и Фиолетовый Иллюстрация Курс Программа Образование Презентация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6" y="39934"/>
            <a:ext cx="9170926" cy="51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5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.Пользователь-PC\Desktop\Синий Зеленый и Фиолетовый Иллюстрация Курс Программа Образование Презентация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.Пользователь-PC\Desktop\Синий Зеленый и Фиолетовый Иллюстрация Курс Программа Образование Презентация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6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.Пользователь-PC\Desktop\Синий Зеленый и Фиолетовый Иллюстрация Курс Программа Образование Презентация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87"/>
            <a:ext cx="9155709" cy="51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19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(16:9)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2022-01-27T23:38:09Z</dcterms:created>
  <dcterms:modified xsi:type="dcterms:W3CDTF">2022-01-27T23:49:54Z</dcterms:modified>
</cp:coreProperties>
</file>