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82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88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5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5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5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8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0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6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6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1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0CB-621A-4422-B6B1-EB5839683F67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8912-D331-4EB0-B569-A0C5C7E5F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0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3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0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1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3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4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5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2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8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39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пк2</dc:creator>
  <cp:lastModifiedBy>пк2</cp:lastModifiedBy>
  <cp:revision>4</cp:revision>
  <dcterms:created xsi:type="dcterms:W3CDTF">2022-02-18T07:10:33Z</dcterms:created>
  <dcterms:modified xsi:type="dcterms:W3CDTF">2023-01-11T07:11:47Z</dcterms:modified>
</cp:coreProperties>
</file>