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9" r:id="rId4"/>
    <p:sldId id="276" r:id="rId5"/>
    <p:sldId id="277" r:id="rId6"/>
    <p:sldId id="278" r:id="rId7"/>
    <p:sldId id="261" r:id="rId8"/>
    <p:sldId id="257" r:id="rId9"/>
    <p:sldId id="258" r:id="rId10"/>
    <p:sldId id="259" r:id="rId11"/>
    <p:sldId id="260" r:id="rId12"/>
    <p:sldId id="262" r:id="rId13"/>
    <p:sldId id="274" r:id="rId14"/>
    <p:sldId id="272" r:id="rId15"/>
    <p:sldId id="275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0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77564-751A-4649-831B-2F340C2E794C}" type="datetimeFigureOut">
              <a:rPr lang="ru-RU"/>
              <a:pPr>
                <a:defRPr/>
              </a:pPr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026EF-D0DA-4AAE-862C-312881E061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48BE6-6CF1-4F2F-9EDA-BDD657285756}" type="datetimeFigureOut">
              <a:rPr lang="ru-RU"/>
              <a:pPr>
                <a:defRPr/>
              </a:pPr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1BAEB-0B90-4CA6-887A-A3009C7559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35BAF-0467-4671-B62F-460778229F78}" type="datetimeFigureOut">
              <a:rPr lang="ru-RU"/>
              <a:pPr>
                <a:defRPr/>
              </a:pPr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C2639-D49F-4B94-8DD4-B49B6E1841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9BB06-31B9-4E17-B982-FDC09E2EC554}" type="datetimeFigureOut">
              <a:rPr lang="ru-RU"/>
              <a:pPr>
                <a:defRPr/>
              </a:pPr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87D6A-4C53-455E-BBA6-A533B03D32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3D2A5-29C6-445E-AFB9-E0E22BADF23C}" type="datetimeFigureOut">
              <a:rPr lang="ru-RU"/>
              <a:pPr>
                <a:defRPr/>
              </a:pPr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6CD90-CB3A-420E-BE8F-4963150F47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3EFF0-F9B9-46D8-AB5A-B81C90F0D077}" type="datetimeFigureOut">
              <a:rPr lang="ru-RU"/>
              <a:pPr>
                <a:defRPr/>
              </a:pPr>
              <a:t>04.02.2024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7798D-3625-4E66-A37F-E511D50B9B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C1D5E-C730-4D7E-9093-EC1CE0BABB89}" type="datetimeFigureOut">
              <a:rPr lang="ru-RU"/>
              <a:pPr>
                <a:defRPr/>
              </a:pPr>
              <a:t>04.02.2024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0CCD7-49EF-48B1-9FFA-4F8221BE53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4347F-F9B8-4AAD-81F3-F4C4E5EC2600}" type="datetimeFigureOut">
              <a:rPr lang="ru-RU"/>
              <a:pPr>
                <a:defRPr/>
              </a:pPr>
              <a:t>04.02.2024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07A65-B2A0-4E5C-B932-9A4A83951A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06A34-6B7D-412D-B80F-0D8538CC3AE1}" type="datetimeFigureOut">
              <a:rPr lang="ru-RU"/>
              <a:pPr>
                <a:defRPr/>
              </a:pPr>
              <a:t>04.02.2024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97CFE-D01F-4E3E-B669-705B595C6E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26350-F157-47F0-B5EE-81760BCC9666}" type="datetimeFigureOut">
              <a:rPr lang="ru-RU"/>
              <a:pPr>
                <a:defRPr/>
              </a:pPr>
              <a:t>04.02.2024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0F707-B60E-40CB-9A4D-EF9D841F7E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72BF5-536C-49E9-8760-2EAE75683432}" type="datetimeFigureOut">
              <a:rPr lang="ru-RU"/>
              <a:pPr>
                <a:defRPr/>
              </a:pPr>
              <a:t>04.02.2024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F6A80-501C-4A8E-9BB9-E4B87046E7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5F5982-01E3-4950-9B6C-594F09A46B79}" type="datetimeFigureOut">
              <a:rPr lang="ru-RU"/>
              <a:pPr>
                <a:defRPr/>
              </a:pPr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2E55D0-0B2A-4C5B-AFAE-C3CEF40D71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>
    <p:wheel spokes="2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http://keepslide.com/f/p/7/4/8/46748/data/img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333375"/>
            <a:ext cx="8496300" cy="6186488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10" name="Подзаголовок 2"/>
          <p:cNvSpPr txBox="1">
            <a:spLocks/>
          </p:cNvSpPr>
          <p:nvPr/>
        </p:nvSpPr>
        <p:spPr bwMode="auto">
          <a:xfrm>
            <a:off x="5508625" y="3094376"/>
            <a:ext cx="3384550" cy="29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Выполнили: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Воспитатели г. Иркутска МБДОУ № 132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Карнаухова Анастасия Викторовна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Парфенова Елена Александровна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836712"/>
            <a:ext cx="7992888" cy="1754326"/>
          </a:xfrm>
          <a:prstGeom prst="rect">
            <a:avLst/>
          </a:prstGeom>
          <a:noFill/>
        </p:spPr>
        <p:txBody>
          <a:bodyPr>
            <a:prstTxWarp prst="textStop">
              <a:avLst/>
            </a:prstTxWarp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«Народная кукла-оберег «На семейное счастье» </a:t>
            </a:r>
            <a:endParaRPr lang="ru-RU" sz="5400" b="1" dirty="0">
              <a:ln w="1905">
                <a:solidFill>
                  <a:schemeClr val="accent6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28142"/>
            <a:ext cx="3996804" cy="326193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keepslide.com/f/p/7/4/8/46748/data/img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274638"/>
            <a:ext cx="8785225" cy="6249987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Шаг 3   </a:t>
            </a:r>
          </a:p>
        </p:txBody>
      </p:sp>
      <p:sp>
        <p:nvSpPr>
          <p:cNvPr id="10244" name="Содержимое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1223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3568" y="1196975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Берем второй лоскуток, размером 30х30 см, и повторяем весь процесс.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16" y="2204864"/>
            <a:ext cx="4269482" cy="41490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204864"/>
            <a:ext cx="4046275" cy="414908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keepslide.com/f/p/7/4/8/46748/data/img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260350"/>
            <a:ext cx="8785225" cy="6259513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Шаг 4</a:t>
            </a:r>
          </a:p>
        </p:txBody>
      </p:sp>
      <p:sp>
        <p:nvSpPr>
          <p:cNvPr id="11268" name="Содержимое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8636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3568" y="1196975"/>
            <a:ext cx="82096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Тот же процесс делаем с белой тканью, закрепляем красной нитью.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Формируем ручки загибая острые углы ткани внутрь.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1251">
            <a:off x="3865960" y="4506169"/>
            <a:ext cx="2030741" cy="17712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67123">
            <a:off x="5525179" y="2641839"/>
            <a:ext cx="3031348" cy="27383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9397">
            <a:off x="786445" y="2819640"/>
            <a:ext cx="3559265" cy="2680826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keepslide.com/f/p/7/4/8/46748/data/img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260350"/>
            <a:ext cx="8785225" cy="6259513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Шаг 5 </a:t>
            </a:r>
          </a:p>
        </p:txBody>
      </p:sp>
      <p:sp>
        <p:nvSpPr>
          <p:cNvPr id="12292" name="Содержимое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17272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7584" y="1417638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itchFamily="18" charset="0"/>
              </a:rPr>
              <a:t>На голову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кукле оберегу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повязываем косынку.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67530">
            <a:off x="793758" y="2256665"/>
            <a:ext cx="2005154" cy="21903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4143">
            <a:off x="5625706" y="2629581"/>
            <a:ext cx="2608981" cy="27702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9317">
            <a:off x="2518914" y="3420711"/>
            <a:ext cx="3101784" cy="2566215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keepslide.com/f/p/7/4/8/46748/data/img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333375"/>
            <a:ext cx="8785225" cy="6186488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Кукла оберег «На семейное счастье» готова!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88332"/>
            <a:ext cx="4042792" cy="32765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88331"/>
            <a:ext cx="4042792" cy="3276576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://keepslide.com/f/p/7/4/8/46748/data/img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8775" y="333375"/>
            <a:ext cx="8785225" cy="6186488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5" name="Picture 5" descr="http://keepslide.com/f/p/7/4/8/46748/data/img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333375"/>
            <a:ext cx="8785225" cy="6186488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20484" name="Заголовок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1295400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 на ярмарку сходили, </a:t>
            </a:r>
            <a:b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Себе куклу смастерили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4" y="381000"/>
            <a:ext cx="8605713" cy="6096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keepslide.com/f/p/7/4/8/46748/data/img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260350"/>
            <a:ext cx="8785225" cy="6259513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22531" name="Заголовок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3168650"/>
          </a:xfrm>
        </p:spPr>
        <p:txBody>
          <a:bodyPr/>
          <a:lstStyle/>
          <a:p>
            <a:r>
              <a:rPr lang="ru-RU" sz="6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  <a:br>
              <a:rPr lang="ru-RU" sz="6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br>
              <a:rPr lang="ru-RU" sz="6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</a:p>
        </p:txBody>
      </p:sp>
      <p:pic>
        <p:nvPicPr>
          <p:cNvPr id="22532" name="Picture 2" descr="http://fotohomka.ru/images/Nov/14/5e01c3ceac7080c60ca3e6c65363e4e9/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3933825"/>
            <a:ext cx="8964612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http://keepslide.com/f/p/7/4/8/46748/data/img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260350"/>
            <a:ext cx="8642350" cy="6259513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0825" y="404664"/>
            <a:ext cx="8642350" cy="5721499"/>
          </a:xfrm>
        </p:spPr>
        <p:txBody>
          <a:bodyPr/>
          <a:lstStyle/>
          <a:p>
            <a:pPr algn="ctr" eaLnBrk="1" hangingPunct="1"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   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Познакомить детей и родителей с русской традицией изготовления народных тряпичных кукол.</a:t>
            </a:r>
          </a:p>
          <a:p>
            <a:pPr algn="ctr" eaLnBrk="1" hangingPunct="1">
              <a:buFont typeface="Arial" charset="0"/>
              <a:buNone/>
              <a:defRPr/>
            </a:pPr>
            <a:endParaRPr lang="ru-RU" sz="3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40" y="1340768"/>
            <a:ext cx="7741592" cy="4968552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://keepslide.com/f/p/7/4/8/46748/data/img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333375"/>
            <a:ext cx="8642350" cy="6186488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5123" name="Заголовок 6"/>
          <p:cNvSpPr>
            <a:spLocks noGrp="1"/>
          </p:cNvSpPr>
          <p:nvPr>
            <p:ph type="title"/>
          </p:nvPr>
        </p:nvSpPr>
        <p:spPr>
          <a:xfrm>
            <a:off x="468313" y="333374"/>
            <a:ext cx="8218487" cy="3311649"/>
          </a:xfrm>
        </p:spPr>
        <p:txBody>
          <a:bodyPr/>
          <a:lstStyle/>
          <a:p>
            <a:pPr eaLnBrk="1" hangingPunct="1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Прививать интерес к тряпичной кукле как виду народного художественного творчества; развивать навыки работы с тканью; содействовать эстетическому восприятию народной игрушки; познакомить с технологией изготовления куклы-оберега.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0" y="2205038"/>
            <a:ext cx="7019925" cy="3921125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924098"/>
            <a:ext cx="2192806" cy="21928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585" y="3547823"/>
            <a:ext cx="2568519" cy="216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507" y="4005064"/>
            <a:ext cx="2483768" cy="2121099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640960" cy="6336704"/>
          </a:xfrm>
        </p:spPr>
      </p:pic>
    </p:spTree>
    <p:extLst>
      <p:ext uri="{BB962C8B-B14F-4D97-AF65-F5344CB8AC3E}">
        <p14:creationId xmlns:p14="http://schemas.microsoft.com/office/powerpoint/2010/main" val="675880163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140968"/>
            <a:ext cx="4618856" cy="331236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17" y="332656"/>
            <a:ext cx="6101191" cy="28083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17" y="3140968"/>
            <a:ext cx="3724927" cy="33843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7" y="332656"/>
            <a:ext cx="237626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902850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568952" cy="6264695"/>
          </a:xfrm>
        </p:spPr>
      </p:pic>
    </p:spTree>
    <p:extLst>
      <p:ext uri="{BB962C8B-B14F-4D97-AF65-F5344CB8AC3E}">
        <p14:creationId xmlns:p14="http://schemas.microsoft.com/office/powerpoint/2010/main" val="3444944725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 descr="http://keepslide.com/f/p/7/4/8/46748/data/img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5443" y="260648"/>
            <a:ext cx="8785225" cy="6312396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179388" y="404664"/>
            <a:ext cx="5113337" cy="6192986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Материал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работы:</a:t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 белой ткани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20х20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 для головы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 35х35 см для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юбки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квадрат 30х30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и 35х352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и15 см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 для платка 30 см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длинной стороне.</a:t>
            </a: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прочные нитки.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Синтепон (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холлофайбер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вата, ветошь).</a:t>
            </a:r>
          </a:p>
          <a:p>
            <a:pPr eaLnBrk="1" hangingPunct="1">
              <a:buFont typeface="Arial" charset="0"/>
              <a:buNone/>
            </a:pP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8101013" y="2420938"/>
            <a:ext cx="265112" cy="338137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300788" y="1773238"/>
            <a:ext cx="265112" cy="338137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292725" y="3141663"/>
            <a:ext cx="265113" cy="338137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235825" y="2636838"/>
            <a:ext cx="266700" cy="338137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443663" y="2852738"/>
            <a:ext cx="266700" cy="338137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724525" y="3933825"/>
            <a:ext cx="360363" cy="28733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04664"/>
            <a:ext cx="4083076" cy="5832648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keepslide.com/f/p/7/4/8/46748/data/img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8775" y="260350"/>
            <a:ext cx="8785225" cy="6259513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Шаг 1</a:t>
            </a:r>
            <a:endParaRPr lang="ru-RU" dirty="0" smtClean="0"/>
          </a:p>
        </p:txBody>
      </p:sp>
      <p:sp>
        <p:nvSpPr>
          <p:cNvPr id="8196" name="Содержимое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1079500"/>
          </a:xfrm>
        </p:spPr>
        <p:txBody>
          <a:bodyPr/>
          <a:lstStyle/>
          <a:p>
            <a:pPr eaLnBrk="1" hangingPunct="1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В середину цветного лоскутка, размером 35х35 см, кладем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плотно скатанный кусок ваты или синтепона;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132855"/>
            <a:ext cx="4680520" cy="41044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17919">
            <a:off x="5371351" y="3228136"/>
            <a:ext cx="3200926" cy="2516891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keepslide.com/f/p/7/4/8/46748/data/img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333375"/>
            <a:ext cx="8785225" cy="6186488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Шаг 2</a:t>
            </a:r>
            <a:endParaRPr lang="ru-RU" dirty="0" smtClean="0"/>
          </a:p>
        </p:txBody>
      </p:sp>
      <p:sp>
        <p:nvSpPr>
          <p:cNvPr id="9220" name="Содержимое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1295400"/>
          </a:xfrm>
        </p:spPr>
        <p:txBody>
          <a:bodyPr/>
          <a:lstStyle/>
          <a:p>
            <a:pPr eaLnBrk="1" hangingPunct="1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Формируем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голову.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Вокруг обматываем нитками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красного цвета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У нас получается голова и туловище.</a:t>
            </a:r>
          </a:p>
          <a:p>
            <a:pPr eaLnBrk="1" hangingPunct="1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75606"/>
            <a:ext cx="4438328" cy="39896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448" y="2175606"/>
            <a:ext cx="3802727" cy="3989697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176</Words>
  <Application>Microsoft Office PowerPoint</Application>
  <PresentationFormat>Экран (4:3)</PresentationFormat>
  <Paragraphs>34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Задачи: Прививать интерес к тряпичной кукле как виду народного художественного творчества; развивать навыки работы с тканью; содействовать эстетическому восприятию народной игрушки; познакомить с технологией изготовления куклы-оберега. </vt:lpstr>
      <vt:lpstr>Презентация PowerPoint</vt:lpstr>
      <vt:lpstr>Презентация PowerPoint</vt:lpstr>
      <vt:lpstr>Презентация PowerPoint</vt:lpstr>
      <vt:lpstr>Презентация PowerPoint</vt:lpstr>
      <vt:lpstr>Шаг 1</vt:lpstr>
      <vt:lpstr>Шаг 2</vt:lpstr>
      <vt:lpstr>Шаг 3   </vt:lpstr>
      <vt:lpstr>Шаг 4</vt:lpstr>
      <vt:lpstr>Шаг 5 </vt:lpstr>
      <vt:lpstr>Кукла оберег «На семейное счастье» готова!</vt:lpstr>
      <vt:lpstr>Вы на ярмарку сходили,  Себе куклу смастерили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Helen</dc:creator>
  <cp:lastModifiedBy>Анастасия</cp:lastModifiedBy>
  <cp:revision>63</cp:revision>
  <dcterms:created xsi:type="dcterms:W3CDTF">2011-11-04T09:47:46Z</dcterms:created>
  <dcterms:modified xsi:type="dcterms:W3CDTF">2024-02-04T12:05:22Z</dcterms:modified>
</cp:coreProperties>
</file>