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A88DF2-8180-472E-BD95-3CDDEA08C5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617A8F4-B9B9-4D69-87CE-88E44A83FC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1893852"/>
            <a:ext cx="8136904" cy="120430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Дидактическая игра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«</a:t>
            </a:r>
            <a:r>
              <a:rPr lang="ru-RU" sz="3200" b="1" i="1" dirty="0"/>
              <a:t>Угадай, какая </a:t>
            </a:r>
            <a:r>
              <a:rPr lang="ru-RU" sz="3200" b="1" i="1" dirty="0" smtClean="0"/>
              <a:t>профессия»</a:t>
            </a:r>
            <a:r>
              <a:rPr lang="ru-RU" sz="4400" b="1" i="1" dirty="0"/>
              <a:t/>
            </a:r>
            <a:br>
              <a:rPr lang="ru-RU" sz="4400" b="1" i="1" dirty="0"/>
            </a:b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568264"/>
            <a:ext cx="2016224" cy="329259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i="1" dirty="0" smtClean="0"/>
              <a:t>Воспитатель</a:t>
            </a:r>
            <a:br>
              <a:rPr lang="ru-RU" i="1" dirty="0" smtClean="0"/>
            </a:br>
            <a:r>
              <a:rPr lang="ru-RU" i="1" dirty="0" smtClean="0"/>
              <a:t>Парфенова Е.А.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112720" cy="243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53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Дидактическая игра «Угадай, какая профессия у человека»</a:t>
            </a:r>
            <a:endParaRPr lang="ru-RU" dirty="0"/>
          </a:p>
        </p:txBody>
      </p:sp>
      <p:sp>
        <p:nvSpPr>
          <p:cNvPr id="3" name="AutoShape 4" descr="https://image.shutterstock.com/shutterstock/photos/3672607/display_1500/stock-vector-fire-safety-icons-vector-36726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827584" y="4005063"/>
            <a:ext cx="2815002" cy="207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 bwMode="auto">
          <a:xfrm>
            <a:off x="827584" y="917212"/>
            <a:ext cx="2520280" cy="24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1" y="895352"/>
            <a:ext cx="2722225" cy="23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67" y="3798332"/>
            <a:ext cx="2459849" cy="234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0478" y="3429000"/>
            <a:ext cx="120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40478" y="6291167"/>
            <a:ext cx="126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пожарный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19545" y="34290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12309" y="6291167"/>
            <a:ext cx="213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библиотекарь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143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2" y="3356992"/>
            <a:ext cx="2861480" cy="238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1059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78" y="3475857"/>
            <a:ext cx="3820835" cy="214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6244" y="2636912"/>
            <a:ext cx="105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портной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44418" y="5980638"/>
            <a:ext cx="81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2636912"/>
            <a:ext cx="10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980638"/>
            <a:ext cx="117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/>
        </p:blipFill>
        <p:spPr bwMode="auto">
          <a:xfrm>
            <a:off x="684631" y="476673"/>
            <a:ext cx="2664296" cy="258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098470" cy="20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9135" y="3074431"/>
            <a:ext cx="81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82150" y="5872746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строитель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88" y="188640"/>
            <a:ext cx="2707831" cy="27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7647" y="307031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5"/>
          <a:stretch/>
        </p:blipFill>
        <p:spPr bwMode="auto">
          <a:xfrm>
            <a:off x="4651781" y="3423122"/>
            <a:ext cx="3450189" cy="21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6875" y="5872746"/>
            <a:ext cx="67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8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6"/>
          <a:stretch/>
        </p:blipFill>
        <p:spPr bwMode="auto">
          <a:xfrm>
            <a:off x="539552" y="260648"/>
            <a:ext cx="2710624" cy="270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024" y="3123628"/>
            <a:ext cx="14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" y="3645024"/>
            <a:ext cx="2219400" cy="22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3212" y="6224653"/>
            <a:ext cx="82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моряк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 bwMode="auto">
          <a:xfrm>
            <a:off x="5007135" y="260648"/>
            <a:ext cx="2821604" cy="27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0366" y="3123628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пилот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92" y="3645024"/>
            <a:ext cx="2365747" cy="23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2686" y="6224653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44</TotalTime>
  <Words>29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Главная</vt:lpstr>
      <vt:lpstr>Дидактическая игра  «Угадай, какая профессия»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«В мире профессий»</dc:title>
  <dc:creator>Пользователь</dc:creator>
  <cp:lastModifiedBy>Пользователь</cp:lastModifiedBy>
  <cp:revision>6</cp:revision>
  <dcterms:created xsi:type="dcterms:W3CDTF">2024-04-12T02:25:46Z</dcterms:created>
  <dcterms:modified xsi:type="dcterms:W3CDTF">2024-04-12T03:10:34Z</dcterms:modified>
</cp:coreProperties>
</file>