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7013-F966-41A1-BC4C-998F8609A1F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52C-430A-42E4-AE9D-2AC6FB3E990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7013-F966-41A1-BC4C-998F8609A1F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52C-430A-42E4-AE9D-2AC6FB3E9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7013-F966-41A1-BC4C-998F8609A1F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52C-430A-42E4-AE9D-2AC6FB3E9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7013-F966-41A1-BC4C-998F8609A1F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52C-430A-42E4-AE9D-2AC6FB3E9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7013-F966-41A1-BC4C-998F8609A1F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52C-430A-42E4-AE9D-2AC6FB3E990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7013-F966-41A1-BC4C-998F8609A1F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52C-430A-42E4-AE9D-2AC6FB3E9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7013-F966-41A1-BC4C-998F8609A1F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52C-430A-42E4-AE9D-2AC6FB3E990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7013-F966-41A1-BC4C-998F8609A1F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52C-430A-42E4-AE9D-2AC6FB3E9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7013-F966-41A1-BC4C-998F8609A1F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52C-430A-42E4-AE9D-2AC6FB3E9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7013-F966-41A1-BC4C-998F8609A1F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52C-430A-42E4-AE9D-2AC6FB3E990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7013-F966-41A1-BC4C-998F8609A1F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52C-430A-42E4-AE9D-2AC6FB3E9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3D7013-F966-41A1-BC4C-998F8609A1F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6E7552C-430A-42E4-AE9D-2AC6FB3E99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600" i="1" dirty="0" smtClean="0"/>
              <a:t>Дидактическая игра </a:t>
            </a:r>
            <a:br>
              <a:rPr lang="ru-RU" sz="3600" i="1" dirty="0" smtClean="0"/>
            </a:br>
            <a:r>
              <a:rPr lang="ru-RU" sz="3600" i="1" dirty="0" smtClean="0"/>
              <a:t>«Музей бытовой техники»</a:t>
            </a:r>
            <a:endParaRPr lang="ru-RU" sz="3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5013176"/>
            <a:ext cx="2518048" cy="93191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Воспитатель</a:t>
            </a:r>
            <a:br>
              <a:rPr lang="ru-RU" sz="1600" dirty="0" smtClean="0"/>
            </a:br>
            <a:r>
              <a:rPr lang="ru-RU" sz="1600" dirty="0" smtClean="0"/>
              <a:t>Парфенова Е.А.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42" y="3609853"/>
            <a:ext cx="3461115" cy="194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02157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441538"/>
            <a:ext cx="6619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Посмотрите на старые вещи, расположенные на картинках </a:t>
            </a:r>
            <a:endParaRPr lang="en-US" dirty="0" smtClean="0"/>
          </a:p>
          <a:p>
            <a:pPr algn="ctr"/>
            <a:r>
              <a:rPr lang="ru-RU" dirty="0" smtClean="0"/>
              <a:t>и угадайте, какие бытовые приборы их заменили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3923928" y="3392996"/>
            <a:ext cx="2016224" cy="612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8" r="19670"/>
          <a:stretch/>
        </p:blipFill>
        <p:spPr bwMode="auto">
          <a:xfrm>
            <a:off x="5991390" y="1916832"/>
            <a:ext cx="2569970" cy="318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2910" y="5589240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корыто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97564" y="5589240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стиральная машина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19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12" y="1700808"/>
            <a:ext cx="308093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240" y="3044103"/>
            <a:ext cx="20431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0770"/>
            <a:ext cx="3516587" cy="351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9189" y="5445224"/>
            <a:ext cx="79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веник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99902" y="5459405"/>
            <a:ext cx="110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пылесос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74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8772"/>
            <a:ext cx="309634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95625"/>
            <a:ext cx="20431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30612"/>
            <a:ext cx="3168788" cy="253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373216"/>
            <a:ext cx="91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венчик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948264" y="5445224"/>
            <a:ext cx="94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миксер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9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79"/>
            <a:ext cx="3821136" cy="19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648" y="3090284"/>
            <a:ext cx="20431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983297"/>
            <a:ext cx="307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убель (гладильная палка)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838" y="2473304"/>
            <a:ext cx="2776870" cy="203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62850" y="4983297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утюг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35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243317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9190" y="4797152"/>
            <a:ext cx="789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свеча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3" y="2760661"/>
            <a:ext cx="20431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3" y="1493168"/>
            <a:ext cx="3003458" cy="320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28982" y="4981818"/>
            <a:ext cx="2196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настольная лампа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85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7614"/>
            <a:ext cx="3186582" cy="304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630" y="3095624"/>
            <a:ext cx="20431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627" y="2211014"/>
            <a:ext cx="3205213" cy="243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9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8" r="22672"/>
          <a:stretch/>
        </p:blipFill>
        <p:spPr bwMode="auto">
          <a:xfrm>
            <a:off x="539552" y="2060848"/>
            <a:ext cx="2988296" cy="296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54937"/>
            <a:ext cx="3067100" cy="30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95625"/>
            <a:ext cx="20431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7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</TotalTime>
  <Words>36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Ясность</vt:lpstr>
      <vt:lpstr>Дидактическая игра  «Музей бытовой техники»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 «Музей бытовой техники»</dc:title>
  <dc:creator>Пользователь</dc:creator>
  <cp:lastModifiedBy>Пользователь</cp:lastModifiedBy>
  <cp:revision>6</cp:revision>
  <dcterms:created xsi:type="dcterms:W3CDTF">2024-04-12T03:16:15Z</dcterms:created>
  <dcterms:modified xsi:type="dcterms:W3CDTF">2024-04-12T03:46:00Z</dcterms:modified>
</cp:coreProperties>
</file>