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064AB-64A2-4CC0-BD72-355F0043BF88}" type="datetimeFigureOut">
              <a:rPr lang="ru-RU" smtClean="0"/>
              <a:t>12.04.2024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04B03EB-C23D-4A8C-8E61-A8DE308D470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064AB-64A2-4CC0-BD72-355F0043BF88}" type="datetimeFigureOut">
              <a:rPr lang="ru-RU" smtClean="0"/>
              <a:t>12.04.2024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B03EB-C23D-4A8C-8E61-A8DE308D470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064AB-64A2-4CC0-BD72-355F0043BF88}" type="datetimeFigureOut">
              <a:rPr lang="ru-RU" smtClean="0"/>
              <a:t>12.04.2024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B03EB-C23D-4A8C-8E61-A8DE308D470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064AB-64A2-4CC0-BD72-355F0043BF88}" type="datetimeFigureOut">
              <a:rPr lang="ru-RU" smtClean="0"/>
              <a:t>12.04.2024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04B03EB-C23D-4A8C-8E61-A8DE308D470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064AB-64A2-4CC0-BD72-355F0043BF88}" type="datetimeFigureOut">
              <a:rPr lang="ru-RU" smtClean="0"/>
              <a:t>12.04.2024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B03EB-C23D-4A8C-8E61-A8DE308D470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064AB-64A2-4CC0-BD72-355F0043BF88}" type="datetimeFigureOut">
              <a:rPr lang="ru-RU" smtClean="0"/>
              <a:t>12.04.2024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B03EB-C23D-4A8C-8E61-A8DE308D470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064AB-64A2-4CC0-BD72-355F0043BF88}" type="datetimeFigureOut">
              <a:rPr lang="ru-RU" smtClean="0"/>
              <a:t>12.04.2024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104B03EB-C23D-4A8C-8E61-A8DE308D470B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064AB-64A2-4CC0-BD72-355F0043BF88}" type="datetimeFigureOut">
              <a:rPr lang="ru-RU" smtClean="0"/>
              <a:t>12.04.2024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B03EB-C23D-4A8C-8E61-A8DE308D470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064AB-64A2-4CC0-BD72-355F0043BF88}" type="datetimeFigureOut">
              <a:rPr lang="ru-RU" smtClean="0"/>
              <a:t>12.04.2024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B03EB-C23D-4A8C-8E61-A8DE308D470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064AB-64A2-4CC0-BD72-355F0043BF88}" type="datetimeFigureOut">
              <a:rPr lang="ru-RU" smtClean="0"/>
              <a:t>12.04.2024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B03EB-C23D-4A8C-8E61-A8DE308D470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064AB-64A2-4CC0-BD72-355F0043BF88}" type="datetimeFigureOut">
              <a:rPr lang="ru-RU" smtClean="0"/>
              <a:t>12.04.2024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B03EB-C23D-4A8C-8E61-A8DE308D470B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61064AB-64A2-4CC0-BD72-355F0043BF88}" type="datetimeFigureOut">
              <a:rPr lang="ru-RU" smtClean="0"/>
              <a:t>12.04.2024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04B03EB-C23D-4A8C-8E61-A8DE308D470B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Загадки </a:t>
            </a:r>
            <a:br>
              <a:rPr lang="ru-RU" dirty="0" smtClean="0"/>
            </a:br>
            <a:r>
              <a:rPr lang="ru-RU" dirty="0" smtClean="0"/>
              <a:t>про животных Африки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Воспитатель</a:t>
            </a:r>
          </a:p>
          <a:p>
            <a:pPr algn="r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Парфенова Е.А.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79" b="14406"/>
          <a:stretch/>
        </p:blipFill>
        <p:spPr bwMode="auto">
          <a:xfrm>
            <a:off x="2411996" y="1588736"/>
            <a:ext cx="4277942" cy="3063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594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222867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Очень странен его вид.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Он иголками покрыт.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Уколоть так может враз,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Вспомнили? ….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196752"/>
            <a:ext cx="4583615" cy="3966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8045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03079" y="2204864"/>
            <a:ext cx="31683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Царь зверей, его мы знаем,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0" i="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И, конечно, уважаем.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0" i="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Всем опасен его гнев.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0" i="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Догадались, это - 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111" y="1412776"/>
            <a:ext cx="4871958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9404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263691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воде с рыбами живёт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Очень крупный…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862" y="1700808"/>
            <a:ext cx="4709834" cy="3230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3207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249289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Можно с ним и поиграться.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Только надо опасаться.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 -и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вместо всяких игр,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Вам клыки покажет…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811" y="1700808"/>
            <a:ext cx="4676211" cy="3116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911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234888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Он выше, чем парта,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Он выше, чем шкаф.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Его вы узнали,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Ведь это…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1" y="440668"/>
            <a:ext cx="4522103" cy="5652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304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242088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Крупный он и необычный,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носу имеет рог,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Догадаются ребята,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Это точно …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484784"/>
            <a:ext cx="4932040" cy="3288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3268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249289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Он медлителен, велик.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 хоботу давно привык.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Всех зверей сильнее он.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Крепкий, мощный,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Сильный …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3" y="1512986"/>
            <a:ext cx="5593129" cy="3716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759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234888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Он не может сам ругаться,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Может только лишь плеваться,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Прокатиться любит люд,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Необычен зверь…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484784"/>
            <a:ext cx="4824602" cy="3143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683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234888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Звери летнюю порой,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Собрались на водопой.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Осторожно! Быть беде.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Гляньте, …                    в воде.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9" y="1628800"/>
            <a:ext cx="4821880" cy="3134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191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20</TotalTime>
  <Words>152</Words>
  <Application>Microsoft Office PowerPoint</Application>
  <PresentationFormat>Экран (4:3)</PresentationFormat>
  <Paragraphs>35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Трек</vt:lpstr>
      <vt:lpstr>Загадки  про животных Африки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Загадки  про животных Африки</dc:title>
  <dc:creator>Пользователь</dc:creator>
  <cp:lastModifiedBy>Пользователь</cp:lastModifiedBy>
  <cp:revision>4</cp:revision>
  <dcterms:created xsi:type="dcterms:W3CDTF">2024-04-12T06:06:42Z</dcterms:created>
  <dcterms:modified xsi:type="dcterms:W3CDTF">2024-04-12T06:26:51Z</dcterms:modified>
</cp:coreProperties>
</file>