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0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9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0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2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4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9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9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A641-8BE8-46F4-83E9-AAA801403E2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3FA8-55C8-4E86-AD96-8C227C105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5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958" y="2400537"/>
            <a:ext cx="743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ЖИВОТНЫЕ ЖАРКИХ СТРАН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35" y="634948"/>
            <a:ext cx="8335780" cy="579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дикобраз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4575"/>
            <a:ext cx="5456420" cy="5933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Обладает множеством длинных и острых иголок, которыми способен кидаться во врага. При встрече с недругом «раздувается», поднимая иглы, и пугает потенциальную жертву. Однако питаются дикобразы только растительной пищей.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03" y="1482074"/>
            <a:ext cx="6123423" cy="42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25" y="185244"/>
            <a:ext cx="4003623" cy="4743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Загадки: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23" y="896235"/>
            <a:ext cx="3613879" cy="195189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Любит он в воде понежить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Свою тушу, тонны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Африке живёт невежа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Их всего лишь: раз, два, три!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1888" y="59402"/>
            <a:ext cx="2708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не ем и не пью,</a:t>
            </a:r>
          </a:p>
          <a:p>
            <a:r>
              <a:rPr lang="ru-RU" sz="2400" dirty="0" smtClean="0"/>
              <a:t>В горбах воду берегу.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8372" y="918912"/>
            <a:ext cx="2708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Ежик вырос в десять раз,</a:t>
            </a:r>
          </a:p>
          <a:p>
            <a:r>
              <a:rPr lang="ru-RU" sz="2400" dirty="0" smtClean="0"/>
              <a:t>Получился…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83712" y="296070"/>
            <a:ext cx="2753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Вяжет мама длинный шарф,</a:t>
            </a:r>
          </a:p>
          <a:p>
            <a:r>
              <a:rPr lang="ru-RU" sz="2400" dirty="0" smtClean="0"/>
              <a:t>Потому что сын...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1497" y="1535297"/>
            <a:ext cx="3232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в пижаме полосатой,</a:t>
            </a:r>
          </a:p>
          <a:p>
            <a:r>
              <a:rPr lang="ru-RU" sz="2400" dirty="0" smtClean="0"/>
              <a:t>Очень теплой, волосатой.</a:t>
            </a:r>
          </a:p>
          <a:p>
            <a:r>
              <a:rPr lang="ru-RU" sz="2400" dirty="0" smtClean="0"/>
              <a:t>Не лошадка я, но все же</a:t>
            </a:r>
          </a:p>
          <a:p>
            <a:r>
              <a:rPr lang="ru-RU" sz="2400" dirty="0" smtClean="0"/>
              <a:t>На лошадку я похожа.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3" y="4207407"/>
            <a:ext cx="3032924" cy="2855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542" y="3712132"/>
            <a:ext cx="3227321" cy="3069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280" y="4958451"/>
            <a:ext cx="2266013" cy="2015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334" y="2080738"/>
            <a:ext cx="4098459" cy="51048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760" y="3549519"/>
            <a:ext cx="3424083" cy="34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01" y="0"/>
            <a:ext cx="7243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mtClean="0"/>
              <a:t>Объемная аппликация «Лев»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51" y="619540"/>
            <a:ext cx="7849849" cy="6088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766" y="1230390"/>
            <a:ext cx="39873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Вам понадобиться: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бумага зеленого, оранжевого и желтого цвета;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клей;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фломастер черный;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циркуль;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ножницы;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линейка с карандашом.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013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867" y="0"/>
            <a:ext cx="76699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Основой для нашей аппликации будет половинка зеленого листа. Отрезаем часть, предварительно наметив карандашом по линейке.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28" y="1607694"/>
            <a:ext cx="6585679" cy="49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30" y="477933"/>
            <a:ext cx="4357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головы и туловища льва потребуются 2 заготовки. Одна из них будет круглой формы, из нее мы сделаем голову, а вторая заготовка станет основой туловища.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1" y="1176728"/>
            <a:ext cx="7575029" cy="56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2579" y="216321"/>
            <a:ext cx="892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Приклеиваем эти детали на зеленый лист бумаги.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92" y="801096"/>
            <a:ext cx="8225773" cy="61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484" y="0"/>
            <a:ext cx="11407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Теперь приступим к созданию гривы льва. Для этого нам потребуется прямоугольник оранжевой бумаги, который складываем пополам вдоль.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98" y="1652666"/>
            <a:ext cx="7090347" cy="53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Затем его нарезаем на тонкие полоски шириной около 1 см. Это и будут отдельные заготовки для гривы.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6" y="1307891"/>
            <a:ext cx="7470099" cy="56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9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22" y="0"/>
            <a:ext cx="11902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Получившиеся оранжевые полоски начинаем приклеивать вокруг головы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79" y="1064301"/>
            <a:ext cx="7724932" cy="57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988" y="0"/>
            <a:ext cx="10933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Такая грива у льва должна получиться.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39" y="648325"/>
            <a:ext cx="8279567" cy="6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485" y="914399"/>
            <a:ext cx="11407515" cy="5569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рассказать детям о животных жарких стран?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705" y="1581463"/>
            <a:ext cx="11092720" cy="527653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На просторах жарких стран встречается множество удивительных животных, большинство зверей приспособлено к засушливой среде и способны длительный период обходиться без воды. У животных южных местностей короткий подшерсток и природный окрас, позволяющий спрятаться в окружающей среде — и шерсть, и жировые запасы спасают животных от жаркого климата.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Среди животных обитателей южных стран насчитывается большая группа, живущая на деревьях. Основной рацион их питания – растительность, фрукты и ягоды. Другие группы поедают более слабых животных. Животные жарких стран не перемещаются между странами в поисках жилья и еды. Охотятся преимущественно на выбранной территории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49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524" y="182753"/>
            <a:ext cx="11467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Черным фломастером оформим мордочку, рисуем глазки, рот, нос и усы.</a:t>
            </a:r>
          </a:p>
          <a:p>
            <a:r>
              <a:rPr lang="ru-RU" sz="2800" dirty="0" smtClean="0"/>
              <a:t>В нижней части поделки дорисуем лапы и хвост. Такая объемная аппликация со львом у нас получилась.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4" y="1567748"/>
            <a:ext cx="7560039" cy="52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23" y="0"/>
            <a:ext cx="9954718" cy="819098"/>
          </a:xfrm>
        </p:spPr>
        <p:txBody>
          <a:bodyPr/>
          <a:lstStyle/>
          <a:p>
            <a:r>
              <a:rPr lang="ru-RU" dirty="0" smtClean="0"/>
              <a:t>Кто обитает в жарких странах?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23" y="1121086"/>
            <a:ext cx="6162207" cy="5969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Разные виды обезьян</a:t>
            </a:r>
          </a:p>
          <a:p>
            <a:pPr marL="0" indent="0">
              <a:buNone/>
            </a:pPr>
            <a:r>
              <a:rPr lang="ru-RU" dirty="0" smtClean="0"/>
              <a:t>Орангутанги, шимпанзе, гориллы и прочие представители обезьян – многочисленная группа, в которой есть и маленькие особи, и огромные, опасные звери-хищники с клыками в несколько сантиметров.</a:t>
            </a:r>
          </a:p>
          <a:p>
            <a:pPr marL="0" indent="0">
              <a:buNone/>
            </a:pPr>
            <a:r>
              <a:rPr lang="ru-RU" dirty="0" smtClean="0"/>
              <a:t>Большинство обезьян имеет длинный хвост, который помогает им карабкаться по деревьям. Также у них длинные руки и ноги с 5 пальцами, с помощью которых они могут цепляться за лианы и ветки, срывать фрукты.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625" y="164821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7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Лев – царь зверей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6253"/>
            <a:ext cx="6160957" cy="59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Львы обладают самым громким рыком, если находиться рядом с ним, можно с легкостью оглохнуть на несколько минут. За счет этого кошка и получила гордый титул «Царь зверей». У самцов – огромные, красивые гривы, а у самок они отсутствуют. На кончике хвоста у самца кисточка. Вожаки стаи, как правило, не выходят на охоту, оставляя это право львицам.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24" y="739593"/>
            <a:ext cx="47625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0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84" y="859801"/>
            <a:ext cx="8215859" cy="1445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Слоны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9566"/>
            <a:ext cx="6190938" cy="619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 виду спокойные, умные и послушные животные относятся к самым большим из тех, которые живут на суше. Слон – одно из немногих травоядных, способных противостоять львам и тиграм. Огромный хобот служит «рукой» для слона – им он общается, пьет воду, собирает фрукты и веточки с деревьев. У слонов очень толстая кожа, которая защищает их от хищников и палящего солнца.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82" y="1540864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1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53" y="664930"/>
            <a:ext cx="10119610" cy="294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Кенгуру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4930"/>
            <a:ext cx="6432030" cy="606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Эти животные обитают только в Австралии, относятся к </a:t>
            </a:r>
            <a:r>
              <a:rPr lang="ru-RU" dirty="0" err="1" smtClean="0"/>
              <a:t>инфраклассусумчатых</a:t>
            </a:r>
            <a:r>
              <a:rPr lang="ru-RU" dirty="0" smtClean="0"/>
              <a:t>. Кенгуру вырастают выше человека, но рождаются совсем крохотными, после чего сразу же перебираются в «сумку» матери и живут там несколько месяцев. Как только детенышу исполнится год, он покинет сумку. У кенгуру очень мощный хвост и задние лапы, позволяющие им развивать огромную скорость и прыгать на дистанции в 7-10 м, а то и больше. Эти животные относятся к группе травоядных, а питаться входят в основном ночью.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36" y="1357391"/>
            <a:ext cx="4762500" cy="42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4949"/>
            <a:ext cx="5442679" cy="4743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Верблюды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40" y="872110"/>
            <a:ext cx="5606321" cy="624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Высокие травоядные животные с 1 или 2 горбами. Легко переносят засуху самых жарких мест планеты – Сахары и прочих пустынь. Отличаются колоссальной выносливостью. Они легко обходятся несколько недель без пищи и чуть меньшее количество времени – без воды. Выживать им помогает почти полная всеядность – лишайники, сухая трава, колючки кактусов. Верблюд поглощает любую пищу. А при появлении опасности этот зверь способен неприятно плеваться.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79" y="1346434"/>
            <a:ext cx="6566105" cy="43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03" y="679920"/>
            <a:ext cx="8770495" cy="414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Зебры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87102"/>
            <a:ext cx="6190938" cy="5970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Грациозные представители африканского континента обладают короткой торчащей гривой и хвостом, как у ослика, - с небольшой кисточкой. Их отличает оригинальная полосатая расцветка. Причем полосы очень четкие. Взрослые зебры питаются корой деревьев, травой, молодыми веточками. Нередко группы зебр пасутся вместе с жирафами, антилопами и даже страусами. Это «общительное» животное может постоять за себя. В случае угрозы зебра начинает кусаться и бить врага ногами.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68" y="1094284"/>
            <a:ext cx="6054232" cy="44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64" y="724889"/>
            <a:ext cx="7736174" cy="3544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Жирафы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4888"/>
            <a:ext cx="5561351" cy="582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Самый высокий представитель наземной фауны, отличающийся медлительностью. Узнать их можно по характерному пятнистому окрасу, голове с рожками и необычным телосложением. А еще у жирафов крайне острые копыта, которыми они могут убить врага. Отличаются отличным зрением и слухом.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51" y="1381774"/>
            <a:ext cx="6099310" cy="42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7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904</Words>
  <Application>Microsoft Office PowerPoint</Application>
  <PresentationFormat>Произвольный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Что рассказать детям о животных жарких стран?</vt:lpstr>
      <vt:lpstr>Кто обитает в жарких странах?</vt:lpstr>
      <vt:lpstr>Лев – царь зверей  </vt:lpstr>
      <vt:lpstr>Слоны  </vt:lpstr>
      <vt:lpstr>Кенгуру  </vt:lpstr>
      <vt:lpstr>Верблюды  </vt:lpstr>
      <vt:lpstr>Зебры  </vt:lpstr>
      <vt:lpstr>Жирафы  </vt:lpstr>
      <vt:lpstr>дикобраз  </vt:lpstr>
      <vt:lpstr>Загадки: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Татьяна</cp:lastModifiedBy>
  <cp:revision>10</cp:revision>
  <dcterms:created xsi:type="dcterms:W3CDTF">2021-02-11T05:49:04Z</dcterms:created>
  <dcterms:modified xsi:type="dcterms:W3CDTF">2021-02-11T08:19:10Z</dcterms:modified>
</cp:coreProperties>
</file>