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5" r:id="rId2"/>
    <p:sldId id="279" r:id="rId3"/>
    <p:sldId id="264" r:id="rId4"/>
    <p:sldId id="266" r:id="rId5"/>
    <p:sldId id="271" r:id="rId6"/>
    <p:sldId id="267" r:id="rId7"/>
    <p:sldId id="269" r:id="rId8"/>
    <p:sldId id="270" r:id="rId9"/>
    <p:sldId id="272" r:id="rId10"/>
    <p:sldId id="268" r:id="rId11"/>
    <p:sldId id="273" r:id="rId12"/>
    <p:sldId id="274" r:id="rId13"/>
    <p:sldId id="278" r:id="rId14"/>
    <p:sldId id="283" r:id="rId15"/>
    <p:sldId id="286" r:id="rId16"/>
    <p:sldId id="281" r:id="rId17"/>
    <p:sldId id="282" r:id="rId18"/>
    <p:sldId id="28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046AA-E16F-4E30-BCCB-B4E2EA42E874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3FD2A-2705-487E-824D-F566DD190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3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02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3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5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87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22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36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92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7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7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20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38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9F03E-A565-4C78-A5AE-E836F3807F5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733F1-02F7-4F86-8483-8A76DEC06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givotniymir.ru/zimuyushhie-pticy-nazvaniya-opisaniya-i-osobennosti-zimuyushhix-ptic/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fermerss.ru/2019/01/21/kartinki-zimujushhih-ptic-s-nazvanijami-dlja-detej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azumniki.ru/zagadki_pro_zimuyschih_ptic.html" TargetMode="External"/><Relationship Id="rId5" Type="http://schemas.openxmlformats.org/officeDocument/2006/relationships/hyperlink" Target="https://ihappymama.ru/iq/zagadki/zagadki-pro-klesta-s-otvetami/" TargetMode="External"/><Relationship Id="rId4" Type="http://schemas.openxmlformats.org/officeDocument/2006/relationships/hyperlink" Target="https://ihappymama.ru/iq/zagadki/zagadki-pro-voronu-s-otvetami/" TargetMode="External"/><Relationship Id="rId9" Type="http://schemas.openxmlformats.org/officeDocument/2006/relationships/hyperlink" Target="http://www.doklad-na-temu.ru/pticy/vorobei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0" y="-17566"/>
            <a:ext cx="12426424" cy="6858000"/>
          </a:xfrm>
        </p:spPr>
      </p:pic>
      <p:sp>
        <p:nvSpPr>
          <p:cNvPr id="8" name="TextBox 7"/>
          <p:cNvSpPr txBox="1"/>
          <p:nvPr/>
        </p:nvSpPr>
        <p:spPr>
          <a:xfrm>
            <a:off x="5442532" y="5987783"/>
            <a:ext cx="124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47346" y="984737"/>
            <a:ext cx="10606454" cy="46071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1507" y="2073377"/>
            <a:ext cx="115289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для детей дошкольного возраста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cs typeface="Aharoni" panose="02010803020104030203" pitchFamily="2" charset="-79"/>
              </a:rPr>
              <a:t> </a:t>
            </a: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Зимующие </a:t>
            </a: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птицы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Прибайкалья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217920" y="365125"/>
            <a:ext cx="172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Оседлые птицы</a:t>
            </a: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6008" y="41959"/>
            <a:ext cx="3919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Кочующие птицы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023" y="3249238"/>
            <a:ext cx="71917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Снегирей считают кочующими птицами.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холодное время года они перемещаются с места на место, чтобы найти пропитание.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далеко они все равно не улетают.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наступлением тепла эти птицы возвращаются в леса.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эти птицы съедают не мякоть ягод, а только семена. Также они с удовольствием кушают хлебные крошки, семена подсолнечника.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023" y="1210915"/>
            <a:ext cx="7903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 на ветках яблоки!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Скорей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собери! И вдруг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вспорхнули яблоки,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это…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7533" t="5133" r="7834" b="17848"/>
          <a:stretch/>
        </p:blipFill>
        <p:spPr>
          <a:xfrm>
            <a:off x="7605346" y="2167146"/>
            <a:ext cx="4475286" cy="360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8879233" y="5964704"/>
            <a:ext cx="196560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Снегирь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079" y="1974704"/>
            <a:ext cx="1887866" cy="18878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37" y="204239"/>
            <a:ext cx="1041766" cy="10417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231" y="2250184"/>
            <a:ext cx="784636" cy="7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9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217920" y="365125"/>
            <a:ext cx="172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Оседлые птицы</a:t>
            </a: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26"/>
            <a:ext cx="12388339" cy="6968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6008" y="41959"/>
            <a:ext cx="3919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Кочующие птицы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5244" y="655845"/>
            <a:ext cx="5758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желтой грудкой у окошка Собирает шустро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крошки.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что за птица?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Называется…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6736" t="2391" r="8691" b="6608"/>
          <a:stretch/>
        </p:blipFill>
        <p:spPr>
          <a:xfrm>
            <a:off x="7517423" y="949987"/>
            <a:ext cx="4573421" cy="3709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48749" y="2566184"/>
            <a:ext cx="75836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синички собираются в стаи, облетают сады и парки. В садах они клюют спелые яблоки, лакомятся ягодами боярышника и барбариса. Иногда стайка синиц летит следом за дятлом. Разобьет дятел своим крепким клювом гнилой пень, а синицы тут как тут, ищут спрятавшихся на зиму насекомых.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морозные зимние дни синицы прилетают ближе к жилью.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79333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Делая запасы, эти птицы стараются не только для себя, но и для всего племени.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59823" y="4880049"/>
            <a:ext cx="181331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Синица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570" y="323636"/>
            <a:ext cx="1646002" cy="16460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675" y="1652746"/>
            <a:ext cx="935817" cy="9358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175" y="4981769"/>
            <a:ext cx="187163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5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217920" y="365125"/>
            <a:ext cx="172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Оседлые птицы</a:t>
            </a: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33" y="-24979"/>
            <a:ext cx="12462933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6008" y="41959"/>
            <a:ext cx="3919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Кочующие птицы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8008" y="78274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зимой средь хвойных веток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выводит деток? Необычный клюв – крестом, Птичку ту зовут …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598629"/>
            <a:ext cx="79463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Клесты- дневные птицы, они очень энергичны.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Клестов называют кочевниками из-за их образа жизни и любви к перелетам. Интересно, что клесты – обладатели сильных лап, благодаря которым они могут висеть вниз головой, не теряя равновесия, без следов дискомфорта или усталости.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Любимым лакомством клестов являются шишки. Благодаря клюву крестообразной формы, клесты выковыривают семена из шишек елей или сосен.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Реже птицы питаются ягодами или мелкой живностью.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61914" y="5737950"/>
            <a:ext cx="141577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Клёст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116" y="1310840"/>
            <a:ext cx="1488232" cy="1488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122" y="1403789"/>
            <a:ext cx="1220130" cy="12201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392" y="6237866"/>
            <a:ext cx="747555" cy="7475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341" y="1467322"/>
            <a:ext cx="4046919" cy="4046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482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217920" y="365125"/>
            <a:ext cx="172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Оседлые птицы</a:t>
            </a: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0"/>
            <a:ext cx="12462933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6008" y="41959"/>
            <a:ext cx="3919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Кочующие птицы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58123" y="68829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Хохолочек на головке.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Птица яркая. Так ловко,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Будто дует кто в свирель,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Распевает ...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462" y="1182816"/>
            <a:ext cx="4607169" cy="3751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5369" y="2504172"/>
            <a:ext cx="75287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лесотундре и тайге – в тех местах, где гнездятся свиристели, люди не трогают их. И птицы привыкли доверять человеку. Доверяют они нам и у нас в гостях, куда прилетают зимой «погреться», ведь здесь по сравнению с тем, что творится на их родине, настоящая теплынь! Да и еды гораздо больше.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Питаются эти птицы ягодами, очень любят рябину. Если рябины много – остаются, если мало – летят южнее.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00452" y="5115963"/>
            <a:ext cx="269657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Свиристель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328" y="5305074"/>
            <a:ext cx="1561926" cy="15619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9" y="652473"/>
            <a:ext cx="1403340" cy="14033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457" y="5986313"/>
            <a:ext cx="584125" cy="5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3095659" y="179146"/>
            <a:ext cx="6000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«Четвёртый лишний»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1244" t="4974" r="11966" b="20989"/>
          <a:stretch/>
        </p:blipFill>
        <p:spPr>
          <a:xfrm>
            <a:off x="467140" y="1190602"/>
            <a:ext cx="2478283" cy="1865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1841" t="4684" r="13528" b="24071"/>
          <a:stretch/>
        </p:blipFill>
        <p:spPr>
          <a:xfrm>
            <a:off x="3404086" y="1190602"/>
            <a:ext cx="2497017" cy="1894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0025" t="5289" r="9149" b="19928"/>
          <a:stretch/>
        </p:blipFill>
        <p:spPr>
          <a:xfrm>
            <a:off x="9118910" y="1190602"/>
            <a:ext cx="2590176" cy="1894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21457" r="16305" b="33254"/>
          <a:stretch/>
        </p:blipFill>
        <p:spPr>
          <a:xfrm>
            <a:off x="6272163" y="1190603"/>
            <a:ext cx="2514321" cy="1894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5965" t="4305" r="3381" b="4547"/>
          <a:stretch/>
        </p:blipFill>
        <p:spPr>
          <a:xfrm>
            <a:off x="467140" y="4246515"/>
            <a:ext cx="2478283" cy="175699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5860" t="5154" r="8407" b="4181"/>
          <a:stretch/>
        </p:blipFill>
        <p:spPr>
          <a:xfrm>
            <a:off x="3446440" y="4246513"/>
            <a:ext cx="2348726" cy="175699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10496" t="4640" r="13381" b="8237"/>
          <a:stretch/>
        </p:blipFill>
        <p:spPr>
          <a:xfrm>
            <a:off x="6403907" y="4246513"/>
            <a:ext cx="2250831" cy="175699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/>
          <a:srcRect l="6170" t="5154" r="4852" b="6060"/>
          <a:stretch/>
        </p:blipFill>
        <p:spPr>
          <a:xfrm>
            <a:off x="9118910" y="4246513"/>
            <a:ext cx="2590176" cy="175699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7092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24" name="Объект 2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94" y="2781988"/>
            <a:ext cx="2438611" cy="243861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4171" y="41959"/>
            <a:ext cx="4463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«Узнай птицу»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757" y="837910"/>
            <a:ext cx="3742941" cy="30496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642" y="856517"/>
            <a:ext cx="3871990" cy="28466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380" y="3307396"/>
            <a:ext cx="2803816" cy="35582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16319" t="4628" r="3368" b="15963"/>
          <a:stretch/>
        </p:blipFill>
        <p:spPr>
          <a:xfrm>
            <a:off x="333506" y="923511"/>
            <a:ext cx="3222101" cy="2608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9735" y="3307397"/>
            <a:ext cx="2751782" cy="354742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3052571"/>
            <a:ext cx="762002" cy="75285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3044951"/>
            <a:ext cx="762002" cy="76809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15" y="1896820"/>
            <a:ext cx="2182226" cy="240975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04" y="1188880"/>
            <a:ext cx="1929388" cy="213055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50" y="3861429"/>
            <a:ext cx="1929388" cy="213055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98985" y="4039163"/>
            <a:ext cx="1932599" cy="212768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6813" y="1316491"/>
            <a:ext cx="1932599" cy="212768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4387" y="686095"/>
            <a:ext cx="1932599" cy="212768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739" y="1005144"/>
            <a:ext cx="1929388" cy="213055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9018" y="731559"/>
            <a:ext cx="1932599" cy="212768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50" y="3222095"/>
            <a:ext cx="1929388" cy="213055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5729" y="3726889"/>
            <a:ext cx="1932599" cy="212768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21" y="2290040"/>
            <a:ext cx="1929388" cy="213055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31741" y="1063774"/>
            <a:ext cx="1926503" cy="212768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2395" y="3065884"/>
            <a:ext cx="1926503" cy="212768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1502" y="3918167"/>
            <a:ext cx="1926503" cy="212768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12828" y="1440720"/>
            <a:ext cx="1926503" cy="212768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081455" y="94742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497145" y="899714"/>
            <a:ext cx="335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3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72578" y="92351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2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64149" y="607384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4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866118" y="589722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5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10885" r="2026" b="8299"/>
          <a:stretch/>
        </p:blipFill>
        <p:spPr>
          <a:xfrm>
            <a:off x="2290826" y="814812"/>
            <a:ext cx="7610347" cy="5848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89129" y="41959"/>
            <a:ext cx="7813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кормить птиц зимой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364" y="162961"/>
            <a:ext cx="2298901" cy="2298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11" y="2493183"/>
            <a:ext cx="2155420" cy="21554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191" y="4791716"/>
            <a:ext cx="1871634" cy="18716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57" y="5706208"/>
            <a:ext cx="957142" cy="9571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11" y="305872"/>
            <a:ext cx="1017879" cy="1017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173" y="2664026"/>
            <a:ext cx="1381295" cy="138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651163" y="320456"/>
            <a:ext cx="6096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Покормите птиц зимой,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со всех концов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вам слетятся, как домой,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Стайки на крыльцо.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богаты их корма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Горсть зерна нужна,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Горсть одна – и не страшна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им зима.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гибнет их – не счесть,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Видеть тяжело,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ведь в нашем сердце есть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для них тепло.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 можно забывать;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Улететь могли,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остались зимовать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Заодно с людьми.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Приучите птиц зимой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своему окну,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без песен не пришлось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встречать весну.                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Александр Яшин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89" t="4545" r="51137" b="2652"/>
          <a:stretch/>
        </p:blipFill>
        <p:spPr>
          <a:xfrm>
            <a:off x="6781800" y="883227"/>
            <a:ext cx="4572000" cy="5091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538" y="479744"/>
            <a:ext cx="2380686" cy="2380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183" y="4544656"/>
            <a:ext cx="1750571" cy="1750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6629" y="154429"/>
            <a:ext cx="187163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6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57" y="4377778"/>
            <a:ext cx="2380686" cy="2380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57" y="60531"/>
            <a:ext cx="1750571" cy="1750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463" y="0"/>
            <a:ext cx="1871634" cy="18716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343" y="4377778"/>
            <a:ext cx="1299683" cy="12996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372" y="1840912"/>
            <a:ext cx="1076494" cy="10764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04028" y="206389"/>
            <a:ext cx="738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используемых источников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4700" y="13235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https://ihappymama.ru/iq/zagadki/zagadki-pro-voronu-s-otvetami/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424700" y="19355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https://ihappymama.ru/iq/zagadki/zagadki-pro-klesta-s-otvetami/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4700" y="2519899"/>
            <a:ext cx="6146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http://www.razumniki.ru/zagadki_pro_zimuyschih_ptic.html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24700" y="28923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https://fermerss.ru/2019/01/21/kartinki-zimujushhih-ptic-s-nazvanijami-dlja-detej/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24700" y="34426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8"/>
              </a:rPr>
              <a:t>https://givotniymir.ru/zimuyushhie-pticy-nazvaniya-opisaniya-i-osobennosti-zimuyushhix-ptic/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4700" y="4088944"/>
            <a:ext cx="5193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9"/>
              </a:rPr>
              <a:t>http://www.doklad-na-temu.ru/pticy/vorobei.htm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43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1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 flipH="1">
            <a:off x="237392" y="157306"/>
            <a:ext cx="8058180" cy="6986528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знаний о зимующих птицах Сибири и бережного отношения к ним.</a:t>
            </a:r>
          </a:p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актуализировать  знания детей о зимующих птицах;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асширить представления детей о видах  зимующих птицах, их среде обитания, пищевых предпочтениях;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оспитывать интерес к разнообразию окружающего мира;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творческие и интеллектуальные способности детей</a:t>
            </a:r>
          </a:p>
          <a:p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343" y="4614620"/>
            <a:ext cx="2243380" cy="2243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987" y="93646"/>
            <a:ext cx="1597042" cy="15970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552" y="1898507"/>
            <a:ext cx="1149940" cy="1149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896" y="1315287"/>
            <a:ext cx="740526" cy="7405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097" y="5995405"/>
            <a:ext cx="862595" cy="8625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92" y="4922003"/>
            <a:ext cx="530008" cy="5300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2367" y="2107560"/>
            <a:ext cx="1198785" cy="11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2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164836" y="-11593"/>
            <a:ext cx="3953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Зимующие птицы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6" y="722362"/>
            <a:ext cx="2750605" cy="19366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836" y="2092447"/>
            <a:ext cx="2123495" cy="2673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988" y="3003505"/>
            <a:ext cx="2919320" cy="20554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8" y="2545878"/>
            <a:ext cx="1952625" cy="2343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89" y="722362"/>
            <a:ext cx="2649175" cy="18657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18" y="4747206"/>
            <a:ext cx="2883363" cy="20226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38" y="1816556"/>
            <a:ext cx="2738663" cy="19282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27" y="4565500"/>
            <a:ext cx="2945222" cy="20736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5932" y="3040230"/>
            <a:ext cx="2658408" cy="1872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5" y="4610950"/>
            <a:ext cx="2959697" cy="20743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53128" y="577753"/>
            <a:ext cx="6064481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Птицы, которые остаются зимовать в наших краях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прилетают к нам зимой с севера,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называются зимующими. Зимующие птицы могут быть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седлыми и кочующими.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4339173" y="238515"/>
            <a:ext cx="351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Оседлые птицы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0873" y="1011456"/>
            <a:ext cx="38501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Непоседа пестрая-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Птица длиннохвостая.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Птица говорливая,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болтливая.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521" y="905858"/>
            <a:ext cx="4202473" cy="420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68067" y="3451042"/>
            <a:ext cx="79365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Сороки оседлые птицы. Они не улетают на юг в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теплые края, чтобы перезимовать и пережить холодную зиму, а зимуют прямо у нас в лесах и во дворах.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 сороки питаются тем, что найдут на снегу или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снегу. А также едят оставшиеся ягоды на деревьях.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37759" y="5422841"/>
            <a:ext cx="172617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Сорока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7" y="238515"/>
            <a:ext cx="2041902" cy="2041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22" y="2229928"/>
            <a:ext cx="1286150" cy="1286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506" y="5842861"/>
            <a:ext cx="824387" cy="8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2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339173" y="41959"/>
            <a:ext cx="351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Оседлые птицы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368" y="1072076"/>
            <a:ext cx="55444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Чик-чирик! К зернышкам прыг!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Клюй, не робей! Кто это?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6646" b="5893"/>
          <a:stretch/>
        </p:blipFill>
        <p:spPr>
          <a:xfrm>
            <a:off x="8233939" y="589376"/>
            <a:ext cx="3653261" cy="502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276713" y="5846543"/>
            <a:ext cx="190661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361" y="2533601"/>
            <a:ext cx="679577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постоянный сосед человека, селится у самого жилья человека или около поселений, прекрасно приспосабливается к жизни рядом с людьми. Здесь он находит хорошие условия для устройства гнезд и много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корма.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Пищей служат в основном растительные корма, а весной частично насекомые. В населенных пунктах воробей подбирает семена сельхозкультур, отбросы продуктов, хлебные злаки, находит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ягоды.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6" y="365124"/>
            <a:ext cx="1873324" cy="18733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031" y="1692945"/>
            <a:ext cx="1434048" cy="14340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734676" y="5060786"/>
            <a:ext cx="1704806" cy="170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6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339173" y="41959"/>
            <a:ext cx="351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Оседлые птицы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898" y="598231"/>
            <a:ext cx="79397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Кар-кар-кар! Кричит плутовка!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и ловкая воровка!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блестящие вещицы очень любит эта птица!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она вам всем знакома, как зовут её?...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9590" t="2353" r="6560"/>
          <a:stretch/>
        </p:blipFill>
        <p:spPr>
          <a:xfrm>
            <a:off x="7748207" y="1904719"/>
            <a:ext cx="4340650" cy="3830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133356" y="5883679"/>
            <a:ext cx="170751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Ворона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898" y="3012343"/>
            <a:ext cx="777232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Ворона всеядная птица, рацион вороны разнообразен.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Предпочитает жить поблизости с жилищем человека.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кормится на свалках и у скотобоен,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является санитарной птицей. Кроме того,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ороны питаются в степях, граничащих с лесом,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пастбищах, на морских и речных побережьях.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26" y="5268109"/>
            <a:ext cx="1397811" cy="13978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163" y="2148537"/>
            <a:ext cx="997363" cy="997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767" y="5830578"/>
            <a:ext cx="915302" cy="9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4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339173" y="41959"/>
            <a:ext cx="351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Оседлые птицы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5851" y="782747"/>
            <a:ext cx="50754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лесу под щебет, звон и свист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Стучит лесной телеграфист: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«Здорово, дрозд-приятель!»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ставит подпись…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1677" r="9338"/>
          <a:stretch/>
        </p:blipFill>
        <p:spPr>
          <a:xfrm>
            <a:off x="8463477" y="688290"/>
            <a:ext cx="3581879" cy="4687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442625" y="5613172"/>
            <a:ext cx="162358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Дятел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815" y="2935516"/>
            <a:ext cx="824931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Дятлы спокойно переносят любые зимы и холода.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Питаются насекомыми, которых с помощью клюва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обывают из-под коры стволов деревьев.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Череп дятла отличается большой величиной и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репостью. Клюв длинный, прямой и конусообразный.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опоры дятел использует клинообразный хвост.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36" y="780843"/>
            <a:ext cx="1363815" cy="13638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694" y="1919429"/>
            <a:ext cx="1236400" cy="1236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634" y="5266496"/>
            <a:ext cx="1407671" cy="140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4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339173" y="41959"/>
            <a:ext cx="351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Оседлые птицы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0372" y="782747"/>
            <a:ext cx="56010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Птицей мира он зовется.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крыш стрелой к земле несется,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видит гору крошек.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Сизый, белый и хороший.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67" y="3016251"/>
            <a:ext cx="705635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Обитает в местах проживания человека.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Питается преимущественно растительными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кормами: семенами, ягодами, плодами деревьев.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риспосабливается к употреблению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пищу пищевых отходов, бросового зерна.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Изредка употребляет в пищу насекомых.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Неприхотлив в выборе источника пропитания.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1536" y="5616981"/>
            <a:ext cx="162108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Голубь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187" y="4962924"/>
            <a:ext cx="1776947" cy="1776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7" y="106115"/>
            <a:ext cx="1132353" cy="1132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827" y="2324857"/>
            <a:ext cx="896346" cy="8963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7988" r="4814"/>
          <a:stretch/>
        </p:blipFill>
        <p:spPr>
          <a:xfrm>
            <a:off x="6998677" y="1661832"/>
            <a:ext cx="5015145" cy="3780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882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339173" y="41959"/>
            <a:ext cx="351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Оседлые птицы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548" y="736581"/>
            <a:ext cx="6247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 ночь летает, мышей добывает.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станет светло, спать летит в дупло.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1177" r="9633" b="11138"/>
          <a:stretch/>
        </p:blipFill>
        <p:spPr>
          <a:xfrm>
            <a:off x="7764405" y="730249"/>
            <a:ext cx="4008495" cy="514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258507" y="6042645"/>
            <a:ext cx="121834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31" y="2952045"/>
            <a:ext cx="78022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Совы легко переносят любой мороз.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снег они просто обожают, ведь под снегом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аходится их пища- мыши. Совы хорошо слышат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любое движение под снегом и, услышав это движение,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огут бесшумно подлететь к своей добыче.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513993" y="4642733"/>
            <a:ext cx="2049509" cy="2049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302" y="1538401"/>
            <a:ext cx="1565932" cy="15659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929" y="5427693"/>
            <a:ext cx="891855" cy="89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1040</Words>
  <Application>Microsoft Office PowerPoint</Application>
  <PresentationFormat>Широкоэкранный</PresentationFormat>
  <Paragraphs>155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Aharoni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Шустовы</dc:creator>
  <cp:lastModifiedBy>Пользователь</cp:lastModifiedBy>
  <cp:revision>116</cp:revision>
  <dcterms:created xsi:type="dcterms:W3CDTF">2020-01-26T13:02:41Z</dcterms:created>
  <dcterms:modified xsi:type="dcterms:W3CDTF">2021-02-01T13:00:15Z</dcterms:modified>
</cp:coreProperties>
</file>