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9" r:id="rId5"/>
    <p:sldId id="261" r:id="rId6"/>
    <p:sldId id="270" r:id="rId7"/>
    <p:sldId id="262" r:id="rId8"/>
    <p:sldId id="271" r:id="rId9"/>
    <p:sldId id="263" r:id="rId10"/>
    <p:sldId id="272" r:id="rId11"/>
    <p:sldId id="264" r:id="rId12"/>
    <p:sldId id="273" r:id="rId13"/>
    <p:sldId id="265" r:id="rId14"/>
    <p:sldId id="274" r:id="rId15"/>
    <p:sldId id="266" r:id="rId16"/>
    <p:sldId id="268" r:id="rId17"/>
    <p:sldId id="26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591" autoAdjust="0"/>
  </p:normalViewPr>
  <p:slideViewPr>
    <p:cSldViewPr snapToGrid="0">
      <p:cViewPr varScale="1">
        <p:scale>
          <a:sx n="64" d="100"/>
          <a:sy n="64" d="100"/>
        </p:scale>
        <p:origin x="9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B507-78B2-42E4-8414-AA91C4DD5D1E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841E-DB91-4914-BDE4-834B76E1DC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270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B507-78B2-42E4-8414-AA91C4DD5D1E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841E-DB91-4914-BDE4-834B76E1DC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570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B507-78B2-42E4-8414-AA91C4DD5D1E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841E-DB91-4914-BDE4-834B76E1DC6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905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B507-78B2-42E4-8414-AA91C4DD5D1E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841E-DB91-4914-BDE4-834B76E1DC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969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B507-78B2-42E4-8414-AA91C4DD5D1E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841E-DB91-4914-BDE4-834B76E1DC6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3616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B507-78B2-42E4-8414-AA91C4DD5D1E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841E-DB91-4914-BDE4-834B76E1DC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556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B507-78B2-42E4-8414-AA91C4DD5D1E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841E-DB91-4914-BDE4-834B76E1DC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511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B507-78B2-42E4-8414-AA91C4DD5D1E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841E-DB91-4914-BDE4-834B76E1DC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112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B507-78B2-42E4-8414-AA91C4DD5D1E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841E-DB91-4914-BDE4-834B76E1DC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4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B507-78B2-42E4-8414-AA91C4DD5D1E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841E-DB91-4914-BDE4-834B76E1DC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177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B507-78B2-42E4-8414-AA91C4DD5D1E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841E-DB91-4914-BDE4-834B76E1DC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100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B507-78B2-42E4-8414-AA91C4DD5D1E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841E-DB91-4914-BDE4-834B76E1DC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186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B507-78B2-42E4-8414-AA91C4DD5D1E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841E-DB91-4914-BDE4-834B76E1DC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771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B507-78B2-42E4-8414-AA91C4DD5D1E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841E-DB91-4914-BDE4-834B76E1DC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36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B507-78B2-42E4-8414-AA91C4DD5D1E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841E-DB91-4914-BDE4-834B76E1DC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635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0B507-78B2-42E4-8414-AA91C4DD5D1E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0841E-DB91-4914-BDE4-834B76E1DC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855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0B507-78B2-42E4-8414-AA91C4DD5D1E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C20841E-DB91-4914-BDE4-834B76E1DC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48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1230" y="4147137"/>
            <a:ext cx="9858531" cy="1816073"/>
          </a:xfrm>
        </p:spPr>
        <p:txBody>
          <a:bodyPr/>
          <a:lstStyle/>
          <a:p>
            <a:pPr algn="ctr"/>
            <a:r>
              <a:rPr lang="ru-RU" b="1" dirty="0" smtClean="0"/>
              <a:t>Ребусы на тему </a:t>
            </a:r>
            <a:br>
              <a:rPr lang="ru-RU" b="1" dirty="0" smtClean="0"/>
            </a:br>
            <a:r>
              <a:rPr lang="ru-RU" b="1" dirty="0" smtClean="0"/>
              <a:t>«Домашние животные и птицы»</a:t>
            </a:r>
            <a:br>
              <a:rPr lang="ru-RU" b="1" dirty="0" smtClean="0"/>
            </a:br>
            <a:r>
              <a:rPr lang="ru-RU" b="1" dirty="0" smtClean="0"/>
              <a:t>для детей подготовительной группы</a:t>
            </a:r>
            <a:br>
              <a:rPr lang="ru-RU" b="1" dirty="0" smtClean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97741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619" y="1252539"/>
            <a:ext cx="9900762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84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94" y="4239194"/>
            <a:ext cx="2536156" cy="228619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60613" y="1579851"/>
            <a:ext cx="379571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Рыжий маленький зверёк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 еду готовить впрок: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устроил ловко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щекой кладовку.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(Хомяк)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58619" y="1351508"/>
            <a:ext cx="414337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Хомка-хомка</a:t>
            </a: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хомячок,</a:t>
            </a:r>
          </a:p>
          <a:p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Бело-рыженький бочок,</a:t>
            </a:r>
          </a:p>
          <a:p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Носик розовый и лапки,</a:t>
            </a:r>
          </a:p>
          <a:p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Глазки бусинки булавки.</a:t>
            </a:r>
          </a:p>
          <a:p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Быстро бегает, играет,</a:t>
            </a:r>
          </a:p>
          <a:p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Перинку лапками взбивает,</a:t>
            </a:r>
          </a:p>
          <a:p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Запасы за щеку кладёт,</a:t>
            </a:r>
          </a:p>
          <a:p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никогда не устаёт!</a:t>
            </a:r>
          </a:p>
          <a:p>
            <a:endParaRPr lang="ru-RU" sz="2400" b="1" i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Леонов В.А.</a:t>
            </a:r>
            <a:endParaRPr lang="ru-RU" sz="2400" b="1" i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946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017" y="1383614"/>
            <a:ext cx="8839966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20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480" y="205673"/>
            <a:ext cx="3685500" cy="297003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735591" y="3717596"/>
            <a:ext cx="356700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77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горам, по долам</a:t>
            </a:r>
          </a:p>
          <a:p>
            <a:pPr marL="0" marR="0" lvl="0" indent="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Ходит шуба да кафтан.</a:t>
            </a:r>
          </a:p>
          <a:p>
            <a:pPr marL="0" marR="0" lvl="0" indent="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(Баран)</a:t>
            </a:r>
          </a:p>
          <a:p>
            <a:pPr marL="0" marR="0" lvl="0" indent="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19585" y="1027906"/>
            <a:ext cx="383857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Если его 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Кто обидеть решит,  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Быстро себя 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Он тогда защитит!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 же он смирный,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 не бодливый,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Тихий и скромный,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молчаливый.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Шерсть на одежду 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Даёт он всем нам,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Добрый, нежадный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Кудрявый баран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Н. </a:t>
            </a:r>
            <a:r>
              <a:rPr lang="ru-RU" sz="2400" b="1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Родивилина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662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990" y="1374470"/>
            <a:ext cx="9096020" cy="41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23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604" y="257632"/>
            <a:ext cx="3316173" cy="22840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86047" y="170892"/>
            <a:ext cx="545026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пришла корова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сказала: "Здравствуй, Вова.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 же так? Молочной каши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попробовал ты даже?"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Ей в ответ промямлил Вова: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"Знайте, тётушка корова,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 твердят - она полезна.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 так неинтересно.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 обиженно корова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Промычала : "Бедный, Вова.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 же ты без этой каши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Станешь и сильней, и старше.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Каши нет вкусней с вареньем.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Муууу</a:t>
            </a: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 хорошим настроеньем!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Е. Голубев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74512" y="3356834"/>
            <a:ext cx="369570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Посреди двора</a:t>
            </a:r>
          </a:p>
          <a:p>
            <a:pPr algn="just"/>
            <a:r>
              <a:rPr lang="ru-RU" sz="20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Стоит копна:</a:t>
            </a:r>
          </a:p>
          <a:p>
            <a:pPr algn="just"/>
            <a:r>
              <a:rPr lang="ru-RU" sz="20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Спереди - вилы,</a:t>
            </a:r>
          </a:p>
          <a:p>
            <a:pPr algn="just"/>
            <a:r>
              <a:rPr lang="ru-RU" sz="20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Сзади - метла.</a:t>
            </a:r>
          </a:p>
          <a:p>
            <a:pPr algn="just"/>
            <a:r>
              <a:rPr lang="ru-RU" sz="20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(Корова)</a:t>
            </a:r>
            <a:endParaRPr lang="ru-RU" sz="2000" b="1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89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831" y="1267780"/>
            <a:ext cx="9242337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22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87394" y="673932"/>
            <a:ext cx="384537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жары уж нет житья,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Солнце припекает,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лужу плюхаясь свинья,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 дожде мечтает.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Ей вокруг все говорят: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«Там же очень грязно!»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 совет хотят ей дать,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в луже — опасно.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Зря советуют друзья,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 в грязи валяется,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 свинья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жару охлаждается.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С.А.Антонюк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473" y="365125"/>
            <a:ext cx="4322439" cy="275563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878661" y="3485881"/>
            <a:ext cx="466725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Толстовата, неуклюжа,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 грязь и любит лужи,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 спать и любит хрюкать,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Пятачком в грязи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похлюпать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(Свинья)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5762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582" y="1136705"/>
            <a:ext cx="8894835" cy="45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30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631" y="4217940"/>
            <a:ext cx="2761727" cy="248128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14449" y="1982954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Мордочка усатая,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Шубка полосатая,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 умывается,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водой не знается.</a:t>
            </a:r>
          </a:p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(Кошка)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95957" y="910157"/>
            <a:ext cx="4063279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Вежливый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Воспитанный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хвостик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кошки моей: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всюду почтительно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Ходит за ней.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 двери он прежде неё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войдёт —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вежливо кошку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Пропустит вперёд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 Степанов</a:t>
            </a:r>
          </a:p>
          <a:p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39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542" y="1179381"/>
            <a:ext cx="9278916" cy="449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6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594" y="4268115"/>
            <a:ext cx="2310822" cy="23692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30482" y="1587325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Ослик был наказан мамой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Лишь зато, что был упрямый.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Мамой он лишен конфет,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 только на обед.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 ослика упряма,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Ведь она - ослёнка мама.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Евтушенко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92141" y="158732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Длинноухий, словно заяц,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выносливей коня.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ужаснейший упрямец –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Встал и не везёт меня.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кричу ему: «Пошёл!»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Встал как вкопанный ... (осёл).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481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073" y="1347035"/>
            <a:ext cx="9211854" cy="41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73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21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287" y="3685667"/>
            <a:ext cx="3749365" cy="279221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72375" y="1653638"/>
            <a:ext cx="378142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 своим ласкается, </a:t>
            </a:r>
          </a:p>
          <a:p>
            <a:r>
              <a:rPr lang="ru-RU" sz="24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чужих ругается. </a:t>
            </a:r>
          </a:p>
          <a:p>
            <a:r>
              <a:rPr lang="ru-RU" sz="24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своего теремочка </a:t>
            </a:r>
          </a:p>
          <a:p>
            <a:r>
              <a:rPr lang="ru-RU" sz="24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Сидит на цепочке.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(собака)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30901" y="1027906"/>
            <a:ext cx="439102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Среди всех зверей, однако,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Людям лучший друг – собака.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Есть их множество пород.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будке пес своей живет.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Сторожить умеет дом,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Весело вилять хвостом.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чужих он громко лает,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хозяев охраняет.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766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397" y="1386663"/>
            <a:ext cx="9297206" cy="40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82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327" y="3429000"/>
            <a:ext cx="2348607" cy="30238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19267" y="391746"/>
            <a:ext cx="439340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smtClean="0">
                <a:effectLst/>
                <a:latin typeface="Times New Roman" panose="02020603050405020304" pitchFamily="18" charset="0"/>
              </a:rPr>
              <a:t>У Маши снова радость,</a:t>
            </a:r>
            <a:br>
              <a:rPr lang="ru-RU" sz="2400" b="1" i="0" dirty="0" smtClean="0">
                <a:effectLst/>
                <a:latin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</a:rPr>
              <a:t>Вовсю горят глаза,</a:t>
            </a:r>
            <a:br>
              <a:rPr lang="ru-RU" sz="2400" b="1" i="0" dirty="0" smtClean="0">
                <a:effectLst/>
                <a:latin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</a:rPr>
              <a:t>Пасётся у ограды</a:t>
            </a:r>
            <a:br>
              <a:rPr lang="ru-RU" sz="2400" b="1" i="0" dirty="0" smtClean="0">
                <a:effectLst/>
                <a:latin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</a:rPr>
              <a:t>Знакомая коза!</a:t>
            </a:r>
            <a:br>
              <a:rPr lang="ru-RU" sz="2400" b="1" i="0" dirty="0" smtClean="0">
                <a:effectLst/>
                <a:latin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</a:rPr>
              <a:t>Конечно же ей надо</a:t>
            </a:r>
            <a:br>
              <a:rPr lang="ru-RU" sz="2400" b="1" i="0" dirty="0" smtClean="0">
                <a:effectLst/>
                <a:latin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</a:rPr>
              <a:t>Травинку предложить,</a:t>
            </a:r>
            <a:br>
              <a:rPr lang="ru-RU" sz="2400" b="1" i="0" dirty="0" smtClean="0">
                <a:effectLst/>
                <a:latin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</a:rPr>
              <a:t>Рукой её погладить</a:t>
            </a:r>
            <a:br>
              <a:rPr lang="ru-RU" sz="2400" b="1" i="0" dirty="0" smtClean="0">
                <a:effectLst/>
                <a:latin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</a:rPr>
              <a:t>И хлебцем угостить.</a:t>
            </a:r>
            <a:br>
              <a:rPr lang="ru-RU" sz="2400" b="1" i="0" dirty="0" smtClean="0">
                <a:effectLst/>
                <a:latin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</a:rPr>
              <a:t>Коза бородкой машет...</a:t>
            </a:r>
            <a:br>
              <a:rPr lang="ru-RU" sz="2400" b="1" i="0" dirty="0" smtClean="0">
                <a:effectLst/>
                <a:latin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</a:rPr>
              <a:t>И днём, наверняка,</a:t>
            </a:r>
            <a:br>
              <a:rPr lang="ru-RU" sz="2400" b="1" i="0" dirty="0" smtClean="0">
                <a:effectLst/>
                <a:latin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</a:rPr>
              <a:t>Она подарит Маше</a:t>
            </a:r>
            <a:br>
              <a:rPr lang="ru-RU" sz="2400" b="1" i="0" dirty="0" smtClean="0">
                <a:effectLst/>
                <a:latin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</a:rPr>
              <a:t>Стаканчик молока</a:t>
            </a:r>
            <a:br>
              <a:rPr lang="ru-RU" sz="2400" b="1" i="0" dirty="0" smtClean="0">
                <a:effectLst/>
                <a:latin typeface="Times New Roman" panose="02020603050405020304" pitchFamily="18" charset="0"/>
              </a:rPr>
            </a:br>
            <a:r>
              <a:rPr lang="ru-RU" sz="2400" b="1" i="0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</a:rPr>
              <a:t>Е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</a:rPr>
              <a:t>. </a:t>
            </a:r>
            <a:r>
              <a:rPr lang="ru-RU" sz="2400" b="1" i="1" dirty="0" err="1" smtClean="0">
                <a:effectLst/>
                <a:latin typeface="Times New Roman" panose="02020603050405020304" pitchFamily="18" charset="0"/>
              </a:rPr>
              <a:t>Груданов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</a:rPr>
              <a:t> 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096000" y="530245"/>
            <a:ext cx="47101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Есть бородка, шерсть и ножки,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Ушки, хвост, а также рожки.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Хоть я блею, не пою -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Молоко тебе даю.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 такая егоза!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бодаюсь, я  ...(коза)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37591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</TotalTime>
  <Words>201</Words>
  <Application>Microsoft Office PowerPoint</Application>
  <PresentationFormat>Широкоэкранный</PresentationFormat>
  <Paragraphs>63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Times New Roman</vt:lpstr>
      <vt:lpstr>Trebuchet MS</vt:lpstr>
      <vt:lpstr>Wingdings 3</vt:lpstr>
      <vt:lpstr>Аспект</vt:lpstr>
      <vt:lpstr>Ребусы на тему  «Домашние животные и птицы» для детей подготовительной группы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79247</dc:creator>
  <cp:lastModifiedBy>79247</cp:lastModifiedBy>
  <cp:revision>4</cp:revision>
  <dcterms:created xsi:type="dcterms:W3CDTF">2021-01-16T08:09:43Z</dcterms:created>
  <dcterms:modified xsi:type="dcterms:W3CDTF">2021-01-16T08:44:59Z</dcterms:modified>
</cp:coreProperties>
</file>