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202D-687C-4ADD-8EE2-666B26D902C9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B51D-475B-45CB-89AD-3FDADFEC3B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417638"/>
            <a:ext cx="711612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Игра </a:t>
            </a:r>
          </a:p>
          <a:p>
            <a:pPr algn="ctr"/>
            <a:r>
              <a:rPr lang="ru-RU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«Найди и вставь нужную картинку»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16580" y="4221088"/>
            <a:ext cx="26821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3 – 5 лет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навык построения простой последовательности предметов. Развивать номинативный словарь.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на картинку. Чего не хватает в пустой клетке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Помести недостающий предмет в пустую клетку.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Усложнение: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предложить сосчитать все предметы.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кастрюля, две кастрюли, три кастрюли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692696"/>
          <a:ext cx="5976664" cy="5920714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5" name="Picture 1" descr="C:\Users\user\Desktop\Для игры\кастрюля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1052736"/>
            <a:ext cx="1609725" cy="1096963"/>
          </a:xfrm>
          <a:prstGeom prst="rect">
            <a:avLst/>
          </a:prstGeom>
          <a:noFill/>
        </p:spPr>
      </p:pic>
      <p:pic>
        <p:nvPicPr>
          <p:cNvPr id="6" name="Picture 1" descr="C:\Users\user\Desktop\Для игры\кастрюля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980728"/>
            <a:ext cx="1609725" cy="1096963"/>
          </a:xfrm>
          <a:prstGeom prst="rect">
            <a:avLst/>
          </a:prstGeom>
          <a:noFill/>
        </p:spPr>
      </p:pic>
      <p:pic>
        <p:nvPicPr>
          <p:cNvPr id="7" name="Picture 1" descr="C:\Users\user\Desktop\Для игры\кастрюля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1052736"/>
            <a:ext cx="1609725" cy="1096963"/>
          </a:xfrm>
          <a:prstGeom prst="rect">
            <a:avLst/>
          </a:prstGeom>
          <a:noFill/>
        </p:spPr>
      </p:pic>
      <p:pic>
        <p:nvPicPr>
          <p:cNvPr id="1026" name="Picture 2" descr="C:\Users\user\Desktop\Для игры\поварёш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2924944"/>
            <a:ext cx="1670050" cy="1116013"/>
          </a:xfrm>
          <a:prstGeom prst="rect">
            <a:avLst/>
          </a:prstGeom>
          <a:noFill/>
        </p:spPr>
      </p:pic>
      <p:pic>
        <p:nvPicPr>
          <p:cNvPr id="9" name="Picture 2" descr="C:\Users\user\Desktop\Для игры\поварёш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924944"/>
            <a:ext cx="1670050" cy="1116013"/>
          </a:xfrm>
          <a:prstGeom prst="rect">
            <a:avLst/>
          </a:prstGeom>
          <a:noFill/>
        </p:spPr>
      </p:pic>
      <p:pic>
        <p:nvPicPr>
          <p:cNvPr id="1027" name="Picture 3" descr="C:\Users\user\Desktop\Для игры\сковород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5157192"/>
            <a:ext cx="1450975" cy="847725"/>
          </a:xfrm>
          <a:prstGeom prst="rect">
            <a:avLst/>
          </a:prstGeom>
          <a:noFill/>
        </p:spPr>
      </p:pic>
      <p:pic>
        <p:nvPicPr>
          <p:cNvPr id="1028" name="Picture 4" descr="C:\Users\user\Desktop\Для игры\сковород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31840" y="5157192"/>
            <a:ext cx="1450975" cy="847725"/>
          </a:xfrm>
          <a:prstGeom prst="rect">
            <a:avLst/>
          </a:prstGeom>
          <a:noFill/>
        </p:spPr>
      </p:pic>
      <p:pic>
        <p:nvPicPr>
          <p:cNvPr id="12" name="Picture 4" descr="C:\Users\user\Desktop\Для игры\сковород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5157192"/>
            <a:ext cx="1450975" cy="847725"/>
          </a:xfrm>
          <a:prstGeom prst="rect">
            <a:avLst/>
          </a:prstGeom>
          <a:noFill/>
        </p:spPr>
      </p:pic>
      <p:pic>
        <p:nvPicPr>
          <p:cNvPr id="13" name="Picture 1" descr="C:\Users\user\Desktop\Для игры\кастрюля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392" y="2934468"/>
            <a:ext cx="1609725" cy="1096963"/>
          </a:xfrm>
          <a:prstGeom prst="rect">
            <a:avLst/>
          </a:prstGeom>
          <a:noFill/>
        </p:spPr>
      </p:pic>
      <p:pic>
        <p:nvPicPr>
          <p:cNvPr id="14" name="Picture 3" descr="C:\Users\user\Desktop\Для игры\сковорода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1124744"/>
            <a:ext cx="1450975" cy="847725"/>
          </a:xfrm>
          <a:prstGeom prst="rect">
            <a:avLst/>
          </a:prstGeom>
          <a:noFill/>
        </p:spPr>
      </p:pic>
      <p:pic>
        <p:nvPicPr>
          <p:cNvPr id="15" name="Picture 2" descr="C:\Users\user\Desktop\Для игры\поварёшк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26758" y="5155856"/>
            <a:ext cx="1670050" cy="1116013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1243850" y="0"/>
            <a:ext cx="6946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Какой предмет забыли нарисовать в пустой клетке?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490741"/>
              </p:ext>
            </p:extLst>
          </p:nvPr>
        </p:nvGraphicFramePr>
        <p:xfrm>
          <a:off x="467545" y="1397000"/>
          <a:ext cx="6768753" cy="4048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6251">
                  <a:extLst>
                    <a:ext uri="{9D8B030D-6E8A-4147-A177-3AD203B41FA5}">
                      <a16:colId xmlns:a16="http://schemas.microsoft.com/office/drawing/2014/main" val="1474223298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1981510662"/>
                    </a:ext>
                  </a:extLst>
                </a:gridCol>
                <a:gridCol w="2256251">
                  <a:extLst>
                    <a:ext uri="{9D8B030D-6E8A-4147-A177-3AD203B41FA5}">
                      <a16:colId xmlns:a16="http://schemas.microsoft.com/office/drawing/2014/main" val="3046234885"/>
                    </a:ext>
                  </a:extLst>
                </a:gridCol>
              </a:tblGrid>
              <a:tr h="13494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307377"/>
                  </a:ext>
                </a:extLst>
              </a:tr>
              <a:tr h="13494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59874"/>
                  </a:ext>
                </a:extLst>
              </a:tr>
              <a:tr h="134940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4014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1483019"/>
            <a:ext cx="1609483" cy="109737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6696" y="1424158"/>
            <a:ext cx="1670449" cy="111566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27060" y="1692406"/>
            <a:ext cx="1450974" cy="84741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6" y="2863279"/>
            <a:ext cx="1670449" cy="111566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2790" y="2997402"/>
            <a:ext cx="1450974" cy="84741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5456" y="2863279"/>
            <a:ext cx="1609483" cy="109737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5575" y="4306481"/>
            <a:ext cx="1609483" cy="10973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16696" y="4104205"/>
            <a:ext cx="1670449" cy="111566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83195" y="2949598"/>
            <a:ext cx="1450974" cy="847417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693" y="1424158"/>
            <a:ext cx="1609483" cy="10973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7693" y="4156534"/>
            <a:ext cx="1670449" cy="111566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67545" y="286503"/>
            <a:ext cx="2159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 ряд: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96952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Авторы-разработчики: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Байкова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Светлана Николаевна, педагог-психолог.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Лукьянова Ольга Александровна, воспитатель.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Шестакова Алёна Олеговна, воспитатель.</a:t>
            </a:r>
          </a:p>
          <a:p>
            <a:pPr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Ковтунова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Ольга Владимировна, учитель-логопед.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МБДОУ города Иркутска детский сад №133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96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     </vt:lpstr>
      <vt:lpstr>    Цель: формировать навык построения простой последовательности предметов. Развивать номинативный словарь.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ECS</cp:lastModifiedBy>
  <cp:revision>9</cp:revision>
  <dcterms:created xsi:type="dcterms:W3CDTF">2021-03-23T02:14:51Z</dcterms:created>
  <dcterms:modified xsi:type="dcterms:W3CDTF">2021-03-24T10:39:56Z</dcterms:modified>
</cp:coreProperties>
</file>