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57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AEDB-69BC-4C97-8098-AD53FFBE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2191A6-54CC-427C-A7A6-10CE6645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F90CED-36A7-40D6-A6ED-4517A369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7150B-BD8F-49B0-95D0-682FE80D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92A2A-9F98-4382-8004-B4B35D84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3C1F-674C-4AA1-90DF-D467C3C6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55C2D-C5CA-43C6-B498-0AA9A873C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9FF30-A072-4FEC-9811-CD9D6D35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B5789-3748-4F1D-B7F1-131E818F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4E731-41F7-4FF7-9AB6-488558E1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5FBE89-0D4E-4C98-BB9B-406BBA8B8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DFA38F-23DB-443F-AF5D-86FA9CD8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FADD4-AEF9-42B1-8E71-B8355029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1181F-0C61-420C-B641-C5123909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EA691-7247-4D47-8A9B-6AFDFB46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B21F-9C66-4F2C-92B4-B5123A0B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B5CCC-8410-43E3-9F33-01F49EEE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37B40-DA4D-44D0-8E73-57FFBC0C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FD6E5-4CE6-4B9B-83E6-CED5E8ED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CBB5E-9B7C-4278-8B5A-BF04198C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1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AF27D-4460-4FAC-B334-5DB77675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2E6FE-8A38-40E9-A4A0-C80B4ECD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78E0A-9FEC-4193-A535-540C8115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BFDAB-484B-4CE0-B75B-C0FF01D6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40C82-E544-489E-BA64-880D1859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8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8054D-C694-49BD-ABCD-6DC7E966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DA95F-4C72-432E-8881-DF435CB57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B38B9-723B-48D7-B809-E6E83A61A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A4D625-6C33-4930-9EBA-1D79B756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A2A14-1E4E-419F-866F-F216CF4C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71341C-B709-43B5-9EC2-E2E3C74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EE8BD-2891-4E55-9DC7-4BEE3C13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02DA1E-7B89-4CE7-8726-82989123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A67F51-5739-4E1B-AD86-A31D663C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C7946B-9000-4ABF-870A-2E32122D2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732111-8330-459B-9FA5-0EDC09D6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159815-B340-4249-BCB1-A2FFF51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B35345-D5AB-452A-AE69-657EA1F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47EDA6-9352-4A60-9D39-7BCF74A2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F236A-8CCE-4862-A5D0-4D20185D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C231E3-9556-444E-A17E-A5AC1BE5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08018B-F6F2-4F47-81FF-0E416FB9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D2000-75D9-4C40-9F1E-A6B64FC7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83F76D-5397-4ECA-ACD8-53C60EF7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2CF4AE-DB04-4C49-9476-12F68E45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F716B5-D461-4850-91AC-B549D142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D9956-DCD0-4659-AA42-A87670E0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8A72C-4872-4CAA-96DF-A9B46CE5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EF676-0A97-4F02-9314-F50FFC650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80C27-D689-42A3-84B9-EC073498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CA1DE-A5C4-4C3F-B655-0DEB4107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23C3AA-899A-4A4D-8B7B-CBC7DADD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8B8CA-A84C-4375-9724-0969FBE3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A05BCC-67EE-4E94-A6DF-8F6CD136B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5D6196-0108-404E-BE7D-DC20325AD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9C85A-4D96-49B1-A8AD-A3FFAC54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3B0811-D74B-45C7-B3D4-9EC2FC01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05FAE-374A-4221-9C65-D08297A6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3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14068-3E1D-412D-9E0B-1EA01637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04970-81DC-44AA-B3D4-616A0B4B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6147D-EB74-40FE-B107-75A20C1A3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78-23AD-45EB-ACB7-54220B6E65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441EF-8A15-4D89-B765-6F5F62A88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04D40-E165-4272-AA6C-EE5531843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E2E7-885C-4A3F-B1D9-5FD70C16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710" y="8522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тень от посуды»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4-5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2971" y="1393371"/>
            <a:ext cx="9470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 узнавания и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называния посуды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соотносить изображение посуды с контуром – тенью. 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 все предметы в верхнем ряду. Расположи предметы рядом со своей тенью.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B82734-7EDA-460F-B720-6D6B3D34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37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0B48-A7B8-489C-BFEE-018470DD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тень от посуды»</a:t>
            </a:r>
          </a:p>
        </p:txBody>
      </p:sp>
    </p:spTree>
    <p:extLst>
      <p:ext uri="{BB962C8B-B14F-4D97-AF65-F5344CB8AC3E}">
        <p14:creationId xmlns:p14="http://schemas.microsoft.com/office/powerpoint/2010/main" val="17475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73BBC-988A-4F09-B99D-A36873B23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89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009DBD-1D2F-491F-B4FD-01AA5183E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9" y="406636"/>
            <a:ext cx="2040157" cy="1921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0BD3-E432-49FB-AC65-6FFFD58F7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40" y="4349559"/>
            <a:ext cx="2245707" cy="22939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08749-2696-4658-8D66-743D0A379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9" y="399058"/>
            <a:ext cx="1873779" cy="19213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6C4154-C359-4D16-B095-314367574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0" y="406637"/>
            <a:ext cx="2040157" cy="19213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F0F6C0-5BEF-493D-934F-9B5F926D7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62" y="4349559"/>
            <a:ext cx="2428038" cy="22939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C1D73C-1A1E-4688-85E0-A074BAEBA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9" y="481597"/>
            <a:ext cx="1682931" cy="18463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B806ED-7481-4218-9AA7-DB5C0DD748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26" y="4372084"/>
            <a:ext cx="2116382" cy="22714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79D1D89-00E1-4376-B701-AFFA6098E7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48" y="481597"/>
            <a:ext cx="1905266" cy="1847485"/>
          </a:xfrm>
          <a:prstGeom prst="rect">
            <a:avLst/>
          </a:prstGeom>
        </p:spPr>
      </p:pic>
      <p:sp>
        <p:nvSpPr>
          <p:cNvPr id="38" name="Прямоугольник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E3B719-832B-48FB-A01C-43B0BC903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7144" y="3088433"/>
            <a:ext cx="3617693" cy="6718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438AD8-2A22-4AEA-827B-0ABAACB5D0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20" y="4349559"/>
            <a:ext cx="1969761" cy="22939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87CB0-CA28-4C7F-8F56-E2786400A9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3" y="4349558"/>
            <a:ext cx="2116382" cy="22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8581 0.6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59024 0.6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5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38737 0.5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8554 0.57269 " pathEditMode="relative" rAng="0" ptsTypes="AA">
                                      <p:cBhvr>
                                        <p:cTn id="22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4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3.33333E-6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034 0.608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03C50-9CEB-40B1-956B-D21F5894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6C65B78-BACB-4B1D-88A6-2FF992CA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3D1E2-9B1F-4E51-BBE6-1BB82F57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930" y="926206"/>
            <a:ext cx="694394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18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«Найди тень от посуды»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ECS</cp:lastModifiedBy>
  <cp:revision>13</cp:revision>
  <dcterms:created xsi:type="dcterms:W3CDTF">2021-03-23T03:06:26Z</dcterms:created>
  <dcterms:modified xsi:type="dcterms:W3CDTF">2021-03-24T10:49:12Z</dcterms:modified>
</cp:coreProperties>
</file>