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8" r:id="rId5"/>
    <p:sldId id="257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6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21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95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8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75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7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29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48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49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8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6282-EB8F-4447-B370-9F6F17887890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771B-48E1-4924-BEAE-7B124C6F4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64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75533" y="1264659"/>
            <a:ext cx="762022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Игра «Собери картинку»</a:t>
            </a:r>
          </a:p>
          <a:p>
            <a:pPr algn="ctr"/>
            <a:endParaRPr lang="ru-RU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3159" y="2557320"/>
            <a:ext cx="2484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4-7 лет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9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683" y="1563304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умения собирать изображение предмета из отдельных частей. Формирование словаря по теме «Посуда». Развитие навыка связного высказывания.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4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9" r="52172" b="51783"/>
          <a:stretch/>
        </p:blipFill>
        <p:spPr>
          <a:xfrm>
            <a:off x="726938" y="4032294"/>
            <a:ext cx="2880360" cy="2468880"/>
          </a:xfrm>
          <a:custGeom>
            <a:avLst/>
            <a:gdLst>
              <a:gd name="connsiteX0" fmla="*/ 0 w 2880360"/>
              <a:gd name="connsiteY0" fmla="*/ 0 h 2468880"/>
              <a:gd name="connsiteX1" fmla="*/ 2880360 w 2880360"/>
              <a:gd name="connsiteY1" fmla="*/ 0 h 2468880"/>
              <a:gd name="connsiteX2" fmla="*/ 2880360 w 2880360"/>
              <a:gd name="connsiteY2" fmla="*/ 2468880 h 2468880"/>
              <a:gd name="connsiteX3" fmla="*/ 0 w 2880360"/>
              <a:gd name="connsiteY3" fmla="*/ 2468880 h 246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360" h="2468880">
                <a:moveTo>
                  <a:pt x="0" y="0"/>
                </a:moveTo>
                <a:lnTo>
                  <a:pt x="2880360" y="0"/>
                </a:lnTo>
                <a:lnTo>
                  <a:pt x="2880360" y="2468880"/>
                </a:lnTo>
                <a:lnTo>
                  <a:pt x="0" y="2468880"/>
                </a:lnTo>
                <a:close/>
              </a:path>
            </a:pathLst>
          </a:cu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17" r="52016" b="3710"/>
          <a:stretch/>
        </p:blipFill>
        <p:spPr>
          <a:xfrm>
            <a:off x="4425178" y="1977635"/>
            <a:ext cx="2889754" cy="2673190"/>
          </a:xfrm>
          <a:custGeom>
            <a:avLst/>
            <a:gdLst>
              <a:gd name="connsiteX0" fmla="*/ 0 w 2889754"/>
              <a:gd name="connsiteY0" fmla="*/ 0 h 2673190"/>
              <a:gd name="connsiteX1" fmla="*/ 2889754 w 2889754"/>
              <a:gd name="connsiteY1" fmla="*/ 0 h 2673190"/>
              <a:gd name="connsiteX2" fmla="*/ 2889754 w 2889754"/>
              <a:gd name="connsiteY2" fmla="*/ 2673190 h 2673190"/>
              <a:gd name="connsiteX3" fmla="*/ 0 w 2889754"/>
              <a:gd name="connsiteY3" fmla="*/ 2673190 h 267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9754" h="2673190">
                <a:moveTo>
                  <a:pt x="0" y="0"/>
                </a:moveTo>
                <a:lnTo>
                  <a:pt x="2889754" y="0"/>
                </a:lnTo>
                <a:lnTo>
                  <a:pt x="2889754" y="2673190"/>
                </a:lnTo>
                <a:lnTo>
                  <a:pt x="0" y="2673190"/>
                </a:lnTo>
                <a:close/>
              </a:path>
            </a:pathLst>
          </a:cu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60" t="3819" r="4356" b="3710"/>
          <a:stretch/>
        </p:blipFill>
        <p:spPr>
          <a:xfrm>
            <a:off x="8542714" y="918865"/>
            <a:ext cx="2889754" cy="5142070"/>
          </a:xfrm>
          <a:custGeom>
            <a:avLst/>
            <a:gdLst>
              <a:gd name="connsiteX0" fmla="*/ 0 w 2889754"/>
              <a:gd name="connsiteY0" fmla="*/ 0 h 5142070"/>
              <a:gd name="connsiteX1" fmla="*/ 2889754 w 2889754"/>
              <a:gd name="connsiteY1" fmla="*/ 0 h 5142070"/>
              <a:gd name="connsiteX2" fmla="*/ 2889754 w 2889754"/>
              <a:gd name="connsiteY2" fmla="*/ 5142070 h 5142070"/>
              <a:gd name="connsiteX3" fmla="*/ 0 w 2889754"/>
              <a:gd name="connsiteY3" fmla="*/ 5142070 h 514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9754" h="5142070">
                <a:moveTo>
                  <a:pt x="0" y="0"/>
                </a:moveTo>
                <a:lnTo>
                  <a:pt x="2889754" y="0"/>
                </a:lnTo>
                <a:lnTo>
                  <a:pt x="2889754" y="5142070"/>
                </a:lnTo>
                <a:lnTo>
                  <a:pt x="0" y="5142070"/>
                </a:lnTo>
                <a:close/>
              </a:path>
            </a:pathLst>
          </a:custGeom>
        </p:spPr>
      </p:pic>
      <p:sp>
        <p:nvSpPr>
          <p:cNvPr id="23" name="TextBox 22"/>
          <p:cNvSpPr txBox="1"/>
          <p:nvPr/>
        </p:nvSpPr>
        <p:spPr>
          <a:xfrm>
            <a:off x="726938" y="457200"/>
            <a:ext cx="9099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Собери картинку из частей. Расскажи, для чего нужен этот предмет.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3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rcRect r="49750" b="48625"/>
          <a:stretch>
            <a:fillRect/>
          </a:stretch>
        </p:blipFill>
        <p:spPr>
          <a:xfrm>
            <a:off x="631384" y="2495968"/>
            <a:ext cx="2784764" cy="2135332"/>
          </a:xfrm>
          <a:custGeom>
            <a:avLst/>
            <a:gdLst>
              <a:gd name="connsiteX0" fmla="*/ 0 w 2784764"/>
              <a:gd name="connsiteY0" fmla="*/ 0 h 2135332"/>
              <a:gd name="connsiteX1" fmla="*/ 2784764 w 2784764"/>
              <a:gd name="connsiteY1" fmla="*/ 0 h 2135332"/>
              <a:gd name="connsiteX2" fmla="*/ 2784764 w 2784764"/>
              <a:gd name="connsiteY2" fmla="*/ 2135332 h 2135332"/>
              <a:gd name="connsiteX3" fmla="*/ 0 w 2784764"/>
              <a:gd name="connsiteY3" fmla="*/ 2135332 h 213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4764" h="2135332">
                <a:moveTo>
                  <a:pt x="0" y="0"/>
                </a:moveTo>
                <a:lnTo>
                  <a:pt x="2784764" y="0"/>
                </a:lnTo>
                <a:lnTo>
                  <a:pt x="2784764" y="2135332"/>
                </a:lnTo>
                <a:lnTo>
                  <a:pt x="0" y="2135332"/>
                </a:lnTo>
                <a:close/>
              </a:path>
            </a:pathLst>
          </a:cu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rcRect t="51375" r="50494"/>
          <a:stretch>
            <a:fillRect/>
          </a:stretch>
        </p:blipFill>
        <p:spPr>
          <a:xfrm>
            <a:off x="4463696" y="3563634"/>
            <a:ext cx="2743511" cy="2021032"/>
          </a:xfrm>
          <a:custGeom>
            <a:avLst/>
            <a:gdLst>
              <a:gd name="connsiteX0" fmla="*/ 0 w 2743511"/>
              <a:gd name="connsiteY0" fmla="*/ 0 h 2021032"/>
              <a:gd name="connsiteX1" fmla="*/ 2743511 w 2743511"/>
              <a:gd name="connsiteY1" fmla="*/ 0 h 2021032"/>
              <a:gd name="connsiteX2" fmla="*/ 2743511 w 2743511"/>
              <a:gd name="connsiteY2" fmla="*/ 2021032 h 2021032"/>
              <a:gd name="connsiteX3" fmla="*/ 0 w 2743511"/>
              <a:gd name="connsiteY3" fmla="*/ 2021032 h 2021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511" h="2021032">
                <a:moveTo>
                  <a:pt x="0" y="0"/>
                </a:moveTo>
                <a:lnTo>
                  <a:pt x="2743511" y="0"/>
                </a:lnTo>
                <a:lnTo>
                  <a:pt x="2743511" y="2021032"/>
                </a:lnTo>
                <a:lnTo>
                  <a:pt x="0" y="2021032"/>
                </a:lnTo>
                <a:close/>
              </a:path>
            </a:pathLst>
          </a:cu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rcRect l="49506" t="51375"/>
          <a:stretch>
            <a:fillRect/>
          </a:stretch>
        </p:blipFill>
        <p:spPr>
          <a:xfrm>
            <a:off x="7829087" y="1758193"/>
            <a:ext cx="2798307" cy="2021032"/>
          </a:xfrm>
          <a:custGeom>
            <a:avLst/>
            <a:gdLst>
              <a:gd name="connsiteX0" fmla="*/ 0 w 2798307"/>
              <a:gd name="connsiteY0" fmla="*/ 0 h 2021032"/>
              <a:gd name="connsiteX1" fmla="*/ 2798307 w 2798307"/>
              <a:gd name="connsiteY1" fmla="*/ 0 h 2021032"/>
              <a:gd name="connsiteX2" fmla="*/ 2798307 w 2798307"/>
              <a:gd name="connsiteY2" fmla="*/ 2021032 h 2021032"/>
              <a:gd name="connsiteX3" fmla="*/ 0 w 2798307"/>
              <a:gd name="connsiteY3" fmla="*/ 2021032 h 2021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8307" h="2021032">
                <a:moveTo>
                  <a:pt x="0" y="0"/>
                </a:moveTo>
                <a:lnTo>
                  <a:pt x="2798307" y="0"/>
                </a:lnTo>
                <a:lnTo>
                  <a:pt x="2798307" y="2021032"/>
                </a:lnTo>
                <a:lnTo>
                  <a:pt x="0" y="2021032"/>
                </a:lnTo>
                <a:close/>
              </a:path>
            </a:pathLst>
          </a:cu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/>
          <a:srcRect l="49756" r="244" b="48625"/>
          <a:stretch>
            <a:fillRect/>
          </a:stretch>
        </p:blipFill>
        <p:spPr>
          <a:xfrm>
            <a:off x="9012907" y="4231697"/>
            <a:ext cx="2770909" cy="2135332"/>
          </a:xfrm>
          <a:custGeom>
            <a:avLst/>
            <a:gdLst>
              <a:gd name="connsiteX0" fmla="*/ 0 w 2770909"/>
              <a:gd name="connsiteY0" fmla="*/ 0 h 2135332"/>
              <a:gd name="connsiteX1" fmla="*/ 2770909 w 2770909"/>
              <a:gd name="connsiteY1" fmla="*/ 0 h 2135332"/>
              <a:gd name="connsiteX2" fmla="*/ 2770909 w 2770909"/>
              <a:gd name="connsiteY2" fmla="*/ 2135332 h 2135332"/>
              <a:gd name="connsiteX3" fmla="*/ 0 w 2770909"/>
              <a:gd name="connsiteY3" fmla="*/ 2135332 h 213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09" h="2135332">
                <a:moveTo>
                  <a:pt x="0" y="0"/>
                </a:moveTo>
                <a:lnTo>
                  <a:pt x="2770909" y="0"/>
                </a:lnTo>
                <a:lnTo>
                  <a:pt x="2770909" y="2135332"/>
                </a:lnTo>
                <a:lnTo>
                  <a:pt x="0" y="2135332"/>
                </a:lnTo>
                <a:close/>
              </a:path>
            </a:pathLst>
          </a:custGeom>
        </p:spPr>
      </p:pic>
      <p:sp>
        <p:nvSpPr>
          <p:cNvPr id="23" name="TextBox 22"/>
          <p:cNvSpPr txBox="1"/>
          <p:nvPr/>
        </p:nvSpPr>
        <p:spPr>
          <a:xfrm>
            <a:off x="374072" y="786907"/>
            <a:ext cx="1164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Собери предмет из частей. Назови его. Что можно приготовить с помощью сковороды?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94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rcRect r="66508" b="67902"/>
          <a:stretch>
            <a:fillRect/>
          </a:stretch>
        </p:blipFill>
        <p:spPr>
          <a:xfrm>
            <a:off x="5510739" y="4791853"/>
            <a:ext cx="1705840" cy="1634836"/>
          </a:xfrm>
          <a:custGeom>
            <a:avLst/>
            <a:gdLst>
              <a:gd name="connsiteX0" fmla="*/ 0 w 1705840"/>
              <a:gd name="connsiteY0" fmla="*/ 0 h 1634836"/>
              <a:gd name="connsiteX1" fmla="*/ 1705840 w 1705840"/>
              <a:gd name="connsiteY1" fmla="*/ 0 h 1634836"/>
              <a:gd name="connsiteX2" fmla="*/ 1705840 w 1705840"/>
              <a:gd name="connsiteY2" fmla="*/ 1634836 h 1634836"/>
              <a:gd name="connsiteX3" fmla="*/ 0 w 1705840"/>
              <a:gd name="connsiteY3" fmla="*/ 1634836 h 163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5840" h="1634836">
                <a:moveTo>
                  <a:pt x="0" y="0"/>
                </a:moveTo>
                <a:lnTo>
                  <a:pt x="1705840" y="0"/>
                </a:lnTo>
                <a:lnTo>
                  <a:pt x="1705840" y="1634836"/>
                </a:lnTo>
                <a:lnTo>
                  <a:pt x="0" y="1634836"/>
                </a:lnTo>
                <a:close/>
              </a:path>
            </a:pathLst>
          </a:cu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/>
          <a:srcRect t="32318" r="65746" b="35363"/>
          <a:stretch>
            <a:fillRect/>
          </a:stretch>
        </p:blipFill>
        <p:spPr>
          <a:xfrm>
            <a:off x="2727121" y="4421446"/>
            <a:ext cx="1744651" cy="1646063"/>
          </a:xfrm>
          <a:custGeom>
            <a:avLst/>
            <a:gdLst>
              <a:gd name="connsiteX0" fmla="*/ 0 w 1744651"/>
              <a:gd name="connsiteY0" fmla="*/ 0 h 1646063"/>
              <a:gd name="connsiteX1" fmla="*/ 1744651 w 1744651"/>
              <a:gd name="connsiteY1" fmla="*/ 0 h 1646063"/>
              <a:gd name="connsiteX2" fmla="*/ 1744651 w 1744651"/>
              <a:gd name="connsiteY2" fmla="*/ 1646063 h 1646063"/>
              <a:gd name="connsiteX3" fmla="*/ 0 w 1744651"/>
              <a:gd name="connsiteY3" fmla="*/ 1646063 h 164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4651" h="1646063">
                <a:moveTo>
                  <a:pt x="0" y="0"/>
                </a:moveTo>
                <a:lnTo>
                  <a:pt x="1744651" y="0"/>
                </a:lnTo>
                <a:lnTo>
                  <a:pt x="1744651" y="1646063"/>
                </a:lnTo>
                <a:lnTo>
                  <a:pt x="0" y="1646063"/>
                </a:lnTo>
                <a:close/>
              </a:path>
            </a:pathLst>
          </a:cu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/>
          <a:srcRect l="66818" b="67976"/>
          <a:stretch>
            <a:fillRect/>
          </a:stretch>
        </p:blipFill>
        <p:spPr>
          <a:xfrm>
            <a:off x="10344329" y="2790393"/>
            <a:ext cx="1690076" cy="1631053"/>
          </a:xfrm>
          <a:custGeom>
            <a:avLst/>
            <a:gdLst>
              <a:gd name="connsiteX0" fmla="*/ 0 w 1690076"/>
              <a:gd name="connsiteY0" fmla="*/ 0 h 1631053"/>
              <a:gd name="connsiteX1" fmla="*/ 1690076 w 1690076"/>
              <a:gd name="connsiteY1" fmla="*/ 0 h 1631053"/>
              <a:gd name="connsiteX2" fmla="*/ 1690076 w 1690076"/>
              <a:gd name="connsiteY2" fmla="*/ 1631053 h 1631053"/>
              <a:gd name="connsiteX3" fmla="*/ 0 w 1690076"/>
              <a:gd name="connsiteY3" fmla="*/ 1631053 h 163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0076" h="1631053">
                <a:moveTo>
                  <a:pt x="0" y="0"/>
                </a:moveTo>
                <a:lnTo>
                  <a:pt x="1690076" y="0"/>
                </a:lnTo>
                <a:lnTo>
                  <a:pt x="1690076" y="1631053"/>
                </a:lnTo>
                <a:lnTo>
                  <a:pt x="0" y="1631053"/>
                </a:lnTo>
                <a:close/>
              </a:path>
            </a:pathLst>
          </a:cu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/>
          <a:srcRect l="33492" r="32873" b="67682"/>
          <a:stretch>
            <a:fillRect/>
          </a:stretch>
        </p:blipFill>
        <p:spPr>
          <a:xfrm>
            <a:off x="6117837" y="2709140"/>
            <a:ext cx="1713124" cy="1646061"/>
          </a:xfrm>
          <a:custGeom>
            <a:avLst/>
            <a:gdLst>
              <a:gd name="connsiteX0" fmla="*/ 0 w 1713124"/>
              <a:gd name="connsiteY0" fmla="*/ 0 h 1646061"/>
              <a:gd name="connsiteX1" fmla="*/ 1713124 w 1713124"/>
              <a:gd name="connsiteY1" fmla="*/ 0 h 1646061"/>
              <a:gd name="connsiteX2" fmla="*/ 1713124 w 1713124"/>
              <a:gd name="connsiteY2" fmla="*/ 1646061 h 1646061"/>
              <a:gd name="connsiteX3" fmla="*/ 0 w 1713124"/>
              <a:gd name="connsiteY3" fmla="*/ 1646061 h 164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3124" h="1646061">
                <a:moveTo>
                  <a:pt x="0" y="0"/>
                </a:moveTo>
                <a:lnTo>
                  <a:pt x="1713124" y="0"/>
                </a:lnTo>
                <a:lnTo>
                  <a:pt x="1713124" y="1646061"/>
                </a:lnTo>
                <a:lnTo>
                  <a:pt x="0" y="1646061"/>
                </a:lnTo>
                <a:close/>
              </a:path>
            </a:pathLst>
          </a:cu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2"/>
          <a:srcRect l="33635" t="32318" r="32730" b="35363"/>
          <a:stretch>
            <a:fillRect/>
          </a:stretch>
        </p:blipFill>
        <p:spPr>
          <a:xfrm>
            <a:off x="3595329" y="1967362"/>
            <a:ext cx="1713124" cy="1646063"/>
          </a:xfrm>
          <a:custGeom>
            <a:avLst/>
            <a:gdLst>
              <a:gd name="connsiteX0" fmla="*/ 0 w 1713124"/>
              <a:gd name="connsiteY0" fmla="*/ 0 h 1646063"/>
              <a:gd name="connsiteX1" fmla="*/ 1713124 w 1713124"/>
              <a:gd name="connsiteY1" fmla="*/ 0 h 1646063"/>
              <a:gd name="connsiteX2" fmla="*/ 1713124 w 1713124"/>
              <a:gd name="connsiteY2" fmla="*/ 1646063 h 1646063"/>
              <a:gd name="connsiteX3" fmla="*/ 0 w 1713124"/>
              <a:gd name="connsiteY3" fmla="*/ 1646063 h 164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3124" h="1646063">
                <a:moveTo>
                  <a:pt x="0" y="0"/>
                </a:moveTo>
                <a:lnTo>
                  <a:pt x="1713124" y="0"/>
                </a:lnTo>
                <a:lnTo>
                  <a:pt x="1713124" y="1646063"/>
                </a:lnTo>
                <a:lnTo>
                  <a:pt x="0" y="1646063"/>
                </a:lnTo>
                <a:close/>
              </a:path>
            </a:pathLst>
          </a:cu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/>
          <a:srcRect l="66663" t="32024" b="35658"/>
          <a:stretch>
            <a:fillRect/>
          </a:stretch>
        </p:blipFill>
        <p:spPr>
          <a:xfrm>
            <a:off x="8313088" y="1886107"/>
            <a:ext cx="1697957" cy="1646063"/>
          </a:xfrm>
          <a:custGeom>
            <a:avLst/>
            <a:gdLst>
              <a:gd name="connsiteX0" fmla="*/ 0 w 1697957"/>
              <a:gd name="connsiteY0" fmla="*/ 0 h 1646063"/>
              <a:gd name="connsiteX1" fmla="*/ 1697957 w 1697957"/>
              <a:gd name="connsiteY1" fmla="*/ 0 h 1646063"/>
              <a:gd name="connsiteX2" fmla="*/ 1697957 w 1697957"/>
              <a:gd name="connsiteY2" fmla="*/ 1646063 h 1646063"/>
              <a:gd name="connsiteX3" fmla="*/ 0 w 1697957"/>
              <a:gd name="connsiteY3" fmla="*/ 1646063 h 164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957" h="1646063">
                <a:moveTo>
                  <a:pt x="0" y="0"/>
                </a:moveTo>
                <a:lnTo>
                  <a:pt x="1697957" y="0"/>
                </a:lnTo>
                <a:lnTo>
                  <a:pt x="1697957" y="1646063"/>
                </a:lnTo>
                <a:lnTo>
                  <a:pt x="0" y="1646063"/>
                </a:lnTo>
                <a:close/>
              </a:path>
            </a:pathLst>
          </a:cu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"/>
          <a:srcRect t="64342" r="66067" b="776"/>
          <a:stretch>
            <a:fillRect/>
          </a:stretch>
        </p:blipFill>
        <p:spPr>
          <a:xfrm>
            <a:off x="8313088" y="4791853"/>
            <a:ext cx="1728291" cy="1776619"/>
          </a:xfrm>
          <a:custGeom>
            <a:avLst/>
            <a:gdLst>
              <a:gd name="connsiteX0" fmla="*/ 0 w 1728291"/>
              <a:gd name="connsiteY0" fmla="*/ 0 h 1776619"/>
              <a:gd name="connsiteX1" fmla="*/ 1728291 w 1728291"/>
              <a:gd name="connsiteY1" fmla="*/ 0 h 1776619"/>
              <a:gd name="connsiteX2" fmla="*/ 1728291 w 1728291"/>
              <a:gd name="connsiteY2" fmla="*/ 1776619 h 1776619"/>
              <a:gd name="connsiteX3" fmla="*/ 0 w 1728291"/>
              <a:gd name="connsiteY3" fmla="*/ 1776619 h 1776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8291" h="1776619">
                <a:moveTo>
                  <a:pt x="0" y="0"/>
                </a:moveTo>
                <a:lnTo>
                  <a:pt x="1728291" y="0"/>
                </a:lnTo>
                <a:lnTo>
                  <a:pt x="1728291" y="1776619"/>
                </a:lnTo>
                <a:lnTo>
                  <a:pt x="0" y="1776619"/>
                </a:lnTo>
                <a:close/>
              </a:path>
            </a:pathLst>
          </a:cu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2"/>
          <a:srcRect l="33635" t="64857" r="32730" b="776"/>
          <a:stretch>
            <a:fillRect/>
          </a:stretch>
        </p:blipFill>
        <p:spPr>
          <a:xfrm>
            <a:off x="827193" y="1496455"/>
            <a:ext cx="1713124" cy="1750384"/>
          </a:xfrm>
          <a:custGeom>
            <a:avLst/>
            <a:gdLst>
              <a:gd name="connsiteX0" fmla="*/ 0 w 1713124"/>
              <a:gd name="connsiteY0" fmla="*/ 0 h 1750384"/>
              <a:gd name="connsiteX1" fmla="*/ 1713124 w 1713124"/>
              <a:gd name="connsiteY1" fmla="*/ 0 h 1750384"/>
              <a:gd name="connsiteX2" fmla="*/ 1713124 w 1713124"/>
              <a:gd name="connsiteY2" fmla="*/ 1750384 h 1750384"/>
              <a:gd name="connsiteX3" fmla="*/ 0 w 1713124"/>
              <a:gd name="connsiteY3" fmla="*/ 1750384 h 175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3124" h="1750384">
                <a:moveTo>
                  <a:pt x="0" y="0"/>
                </a:moveTo>
                <a:lnTo>
                  <a:pt x="1713124" y="0"/>
                </a:lnTo>
                <a:lnTo>
                  <a:pt x="1713124" y="1750384"/>
                </a:lnTo>
                <a:lnTo>
                  <a:pt x="0" y="1750384"/>
                </a:lnTo>
                <a:close/>
              </a:path>
            </a:pathLst>
          </a:cu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"/>
          <a:srcRect l="66818" t="64047" b="776"/>
          <a:stretch>
            <a:fillRect/>
          </a:stretch>
        </p:blipFill>
        <p:spPr>
          <a:xfrm>
            <a:off x="361714" y="4713455"/>
            <a:ext cx="1690076" cy="1791631"/>
          </a:xfrm>
          <a:custGeom>
            <a:avLst/>
            <a:gdLst>
              <a:gd name="connsiteX0" fmla="*/ 0 w 1690076"/>
              <a:gd name="connsiteY0" fmla="*/ 0 h 1791631"/>
              <a:gd name="connsiteX1" fmla="*/ 1690076 w 1690076"/>
              <a:gd name="connsiteY1" fmla="*/ 0 h 1791631"/>
              <a:gd name="connsiteX2" fmla="*/ 1690076 w 1690076"/>
              <a:gd name="connsiteY2" fmla="*/ 1791631 h 1791631"/>
              <a:gd name="connsiteX3" fmla="*/ 0 w 1690076"/>
              <a:gd name="connsiteY3" fmla="*/ 1791631 h 179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0076" h="1791631">
                <a:moveTo>
                  <a:pt x="0" y="0"/>
                </a:moveTo>
                <a:lnTo>
                  <a:pt x="1690076" y="0"/>
                </a:lnTo>
                <a:lnTo>
                  <a:pt x="1690076" y="1791631"/>
                </a:lnTo>
                <a:lnTo>
                  <a:pt x="0" y="1791631"/>
                </a:lnTo>
                <a:close/>
              </a:path>
            </a:pathLst>
          </a:custGeom>
        </p:spPr>
      </p:pic>
      <p:sp>
        <p:nvSpPr>
          <p:cNvPr id="56" name="TextBox 55"/>
          <p:cNvSpPr txBox="1"/>
          <p:nvPr/>
        </p:nvSpPr>
        <p:spPr>
          <a:xfrm>
            <a:off x="1206752" y="518543"/>
            <a:ext cx="10944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Собери картинку из частей. Что получилось? Какие блюда готовят в кастрюле?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5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310" y="95852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Авторы-разработчики:</a:t>
            </a:r>
          </a:p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Байкова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Николаевна, педагог-психолог.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Лукьянова Ольга Александровна, воспитатель.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Шестакова Алёна Олеговна, воспитатель.</a:t>
            </a:r>
          </a:p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Ковтунова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Владимировна, учитель-логопед.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города Иркутска детский сад №133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826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107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Цель: формирование умения собирать изображение предмета из отдельных частей. Формирование словаря по теме «Посуда». Развитие навыка связного высказывания.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ECS</dc:creator>
  <cp:lastModifiedBy>ECS</cp:lastModifiedBy>
  <cp:revision>12</cp:revision>
  <dcterms:created xsi:type="dcterms:W3CDTF">2021-03-24T04:59:02Z</dcterms:created>
  <dcterms:modified xsi:type="dcterms:W3CDTF">2021-03-24T07:22:50Z</dcterms:modified>
</cp:coreProperties>
</file>