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8"/>
  </p:notes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2B767-BE0C-4670-94F5-4DAD477891C8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65E7D-2935-4EFE-8B3D-C8FC86922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5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CE5-E624-4C02-915F-EE05009DC9E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A99D-2089-406A-94F7-2CABED5AC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1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CE5-E624-4C02-915F-EE05009DC9E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A99D-2089-406A-94F7-2CABED5AC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87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CE5-E624-4C02-915F-EE05009DC9E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A99D-2089-406A-94F7-2CABED5AC39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4372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CE5-E624-4C02-915F-EE05009DC9E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A99D-2089-406A-94F7-2CABED5AC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77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CE5-E624-4C02-915F-EE05009DC9E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A99D-2089-406A-94F7-2CABED5AC39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5344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CE5-E624-4C02-915F-EE05009DC9E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A99D-2089-406A-94F7-2CABED5AC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751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CE5-E624-4C02-915F-EE05009DC9E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A99D-2089-406A-94F7-2CABED5AC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60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CE5-E624-4C02-915F-EE05009DC9E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A99D-2089-406A-94F7-2CABED5AC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8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CE5-E624-4C02-915F-EE05009DC9E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A99D-2089-406A-94F7-2CABED5AC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51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CE5-E624-4C02-915F-EE05009DC9E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A99D-2089-406A-94F7-2CABED5AC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5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CE5-E624-4C02-915F-EE05009DC9E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A99D-2089-406A-94F7-2CABED5AC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72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CE5-E624-4C02-915F-EE05009DC9E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A99D-2089-406A-94F7-2CABED5AC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6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CE5-E624-4C02-915F-EE05009DC9E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A99D-2089-406A-94F7-2CABED5AC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8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CE5-E624-4C02-915F-EE05009DC9E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A99D-2089-406A-94F7-2CABED5AC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8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CE5-E624-4C02-915F-EE05009DC9E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A99D-2089-406A-94F7-2CABED5AC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34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A99D-2089-406A-94F7-2CABED5AC39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CE5-E624-4C02-915F-EE05009DC9E3}" type="datetimeFigureOut">
              <a:rPr lang="ru-RU" smtClean="0"/>
              <a:t>24.03.2021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4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9CCE5-E624-4C02-915F-EE05009DC9E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5CA99D-2089-406A-94F7-2CABED5AC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2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28068A-9F2D-449C-BCB2-62AF68926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«Из чего сделана посуда»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6-7 лет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91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723" y="748993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закрепления навыка образования притяжательных прилагательных. Способствовать использованию в речи связного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высказывания – рассуждения.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посмотри на картинки. Скажи, из чего сделана посуда (из стекла). Она сделана из стекла, значит посуда стеклянная. А эта посуда сделана из фарфора, значит она…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Усложнение: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придумай, какой напиток мы нальём в стеклянный стакан? А в фарфоровый? Почему?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блюдо мы положим в деревянную миску, а какое в стеклянную?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посуду мы возьмём с собой в поход? Почему?</a:t>
            </a:r>
          </a:p>
          <a:p>
            <a:pPr marL="0" indent="0">
              <a:lnSpc>
                <a:spcPct val="100000"/>
              </a:lnSpc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2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61AC2-2DFD-418F-AE97-BECC4B3F2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F6618D23-C3C9-4BF3-A0BB-6C6060A2D1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461877"/>
              </p:ext>
            </p:extLst>
          </p:nvPr>
        </p:nvGraphicFramePr>
        <p:xfrm>
          <a:off x="677863" y="2160588"/>
          <a:ext cx="859631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229036117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1417950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4025013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693582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1286847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173317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2064639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217896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732553606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FFFBFC-77DE-477A-95E7-6D10D511D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13" name="Таблица 13">
            <a:extLst>
              <a:ext uri="{FF2B5EF4-FFF2-40B4-BE49-F238E27FC236}">
                <a16:creationId xmlns:a16="http://schemas.microsoft.com/office/drawing/2014/main" id="{2ADC15DF-165C-4381-ADF5-53639BB82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3084"/>
              </p:ext>
            </p:extLst>
          </p:nvPr>
        </p:nvGraphicFramePr>
        <p:xfrm>
          <a:off x="331303" y="78898"/>
          <a:ext cx="11529393" cy="66670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4952">
                  <a:extLst>
                    <a:ext uri="{9D8B030D-6E8A-4147-A177-3AD203B41FA5}">
                      <a16:colId xmlns:a16="http://schemas.microsoft.com/office/drawing/2014/main" val="2105083802"/>
                    </a:ext>
                  </a:extLst>
                </a:gridCol>
                <a:gridCol w="4771310">
                  <a:extLst>
                    <a:ext uri="{9D8B030D-6E8A-4147-A177-3AD203B41FA5}">
                      <a16:colId xmlns:a16="http://schemas.microsoft.com/office/drawing/2014/main" val="220364769"/>
                    </a:ext>
                  </a:extLst>
                </a:gridCol>
                <a:gridCol w="3843131">
                  <a:extLst>
                    <a:ext uri="{9D8B030D-6E8A-4147-A177-3AD203B41FA5}">
                      <a16:colId xmlns:a16="http://schemas.microsoft.com/office/drawing/2014/main" val="444517028"/>
                    </a:ext>
                  </a:extLst>
                </a:gridCol>
              </a:tblGrid>
              <a:tr h="178596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Посуда из стекла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стеклянная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237611"/>
                  </a:ext>
                </a:extLst>
              </a:tr>
              <a:tr h="156251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Посуда из фарфора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фарфоровая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879379"/>
                  </a:ext>
                </a:extLst>
              </a:tr>
              <a:tr h="185548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Посуда из металла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металлическая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7660"/>
                  </a:ext>
                </a:extLst>
              </a:tr>
              <a:tr h="137928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Посуда из пластика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пластиковая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280720"/>
                  </a:ext>
                </a:extLst>
              </a:tr>
            </a:tbl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FB2D57-7D7A-4EE0-A1F5-9212228A9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679" y="183981"/>
            <a:ext cx="2128215" cy="15697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ECA3E9A-DE92-4D15-89A1-6D11B9B63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679" y="1913552"/>
            <a:ext cx="2011273" cy="15091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8667552-5BAE-4CD0-B833-C85218FEB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618" y="3435325"/>
            <a:ext cx="2045804" cy="177615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CDBFE10-636A-4B59-9E97-53F07D4511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618" y="5394599"/>
            <a:ext cx="2045804" cy="1279419"/>
          </a:xfrm>
          <a:prstGeom prst="rect">
            <a:avLst/>
          </a:prstGeom>
        </p:spPr>
      </p:pic>
      <p:sp>
        <p:nvSpPr>
          <p:cNvPr id="23" name="Стрелка: вправо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1011CBF-D6C4-4E15-A961-11F9B3DC2879}"/>
              </a:ext>
            </a:extLst>
          </p:cNvPr>
          <p:cNvSpPr/>
          <p:nvPr/>
        </p:nvSpPr>
        <p:spPr>
          <a:xfrm>
            <a:off x="10224655" y="6168045"/>
            <a:ext cx="1129146" cy="32483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231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2513E-4F66-4224-965E-000011AD2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EC6D7601-80DE-4AFC-8F4E-C290DC2AAE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996357"/>
              </p:ext>
            </p:extLst>
          </p:nvPr>
        </p:nvGraphicFramePr>
        <p:xfrm>
          <a:off x="677863" y="2160588"/>
          <a:ext cx="8596311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5437">
                  <a:extLst>
                    <a:ext uri="{9D8B030D-6E8A-4147-A177-3AD203B41FA5}">
                      <a16:colId xmlns:a16="http://schemas.microsoft.com/office/drawing/2014/main" val="2323002618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1747307600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170930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4139026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210592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79361549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859203-345A-4461-9208-893055724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CA90663A-5110-48DC-BB32-E68EC566F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883200"/>
              </p:ext>
            </p:extLst>
          </p:nvPr>
        </p:nvGraphicFramePr>
        <p:xfrm>
          <a:off x="615142" y="365125"/>
          <a:ext cx="10972800" cy="61277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4478">
                  <a:extLst>
                    <a:ext uri="{9D8B030D-6E8A-4147-A177-3AD203B41FA5}">
                      <a16:colId xmlns:a16="http://schemas.microsoft.com/office/drawing/2014/main" val="2959040790"/>
                    </a:ext>
                  </a:extLst>
                </a:gridCol>
                <a:gridCol w="4780722">
                  <a:extLst>
                    <a:ext uri="{9D8B030D-6E8A-4147-A177-3AD203B41FA5}">
                      <a16:colId xmlns:a16="http://schemas.microsoft.com/office/drawing/2014/main" val="145158664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41345928"/>
                    </a:ext>
                  </a:extLst>
                </a:gridCol>
              </a:tblGrid>
              <a:tr h="204258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Посуда из дерева</a:t>
                      </a:r>
                    </a:p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деревянная</a:t>
                      </a:r>
                    </a:p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404009"/>
                  </a:ext>
                </a:extLst>
              </a:tr>
              <a:tr h="204258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Посуда из бумаги</a:t>
                      </a:r>
                    </a:p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бумажная</a:t>
                      </a:r>
                    </a:p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413105"/>
                  </a:ext>
                </a:extLst>
              </a:tr>
              <a:tr h="204258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Посуда из пластмассы</a:t>
                      </a:r>
                    </a:p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пластмассовая</a:t>
                      </a:r>
                    </a:p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268926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83DC6A-2D60-44E6-BBF7-6273DCC3903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117" y="465311"/>
            <a:ext cx="2417166" cy="15542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FE551B-EA47-4220-889D-10FC03B314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116" y="2452261"/>
            <a:ext cx="2141925" cy="179218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BF76C27-A297-45CA-92C3-80A70C84DD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23" y="4595811"/>
            <a:ext cx="2298056" cy="1713540"/>
          </a:xfrm>
          <a:prstGeom prst="rect">
            <a:avLst/>
          </a:prstGeom>
        </p:spPr>
      </p:pic>
      <p:sp>
        <p:nvSpPr>
          <p:cNvPr id="15" name="Стрелка: вправо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AF6EA27-BB28-4C35-AB0F-08788015A00B}"/>
              </a:ext>
            </a:extLst>
          </p:cNvPr>
          <p:cNvSpPr/>
          <p:nvPr/>
        </p:nvSpPr>
        <p:spPr>
          <a:xfrm rot="10800000">
            <a:off x="9568616" y="5902407"/>
            <a:ext cx="875107" cy="40694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6E457E-C9B4-4470-BB1E-E131B17327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0712834" y="5883355"/>
            <a:ext cx="875107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4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C975B-1EFA-4720-9A42-DF711E780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45505B-4955-47CF-86E7-7ADC63FCC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9D200F-56A2-4477-9E50-2CCFFEF68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1D9B46-7543-4ED7-95AC-FD7888B6EDDC}"/>
              </a:ext>
            </a:extLst>
          </p:cNvPr>
          <p:cNvSpPr/>
          <p:nvPr/>
        </p:nvSpPr>
        <p:spPr>
          <a:xfrm>
            <a:off x="3614199" y="2705724"/>
            <a:ext cx="49636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i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8800" b="1" i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3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466" y="749225"/>
            <a:ext cx="6943946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2031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134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Wingdings 3</vt:lpstr>
      <vt:lpstr>Аспект</vt:lpstr>
      <vt:lpstr>Игра «Из чего сделана посуда»  Для детей 6-7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«Один - много» (согласование числительных с существительными в роде, числе и падеже).</dc:title>
  <dc:creator>HP</dc:creator>
  <cp:lastModifiedBy>ECS</cp:lastModifiedBy>
  <cp:revision>14</cp:revision>
  <dcterms:created xsi:type="dcterms:W3CDTF">2021-03-23T12:28:12Z</dcterms:created>
  <dcterms:modified xsi:type="dcterms:W3CDTF">2021-03-24T10:48:29Z</dcterms:modified>
</cp:coreProperties>
</file>