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 varScale="1">
        <p:scale>
          <a:sx n="32" d="100"/>
          <a:sy n="32" d="100"/>
        </p:scale>
        <p:origin x="6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5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8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3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6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8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4522-AD01-47F1-9554-9DBB887E5CB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90FA-1E86-4097-BC22-C923B02AF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6214" y="1579969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 «Чаепитие».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489" y="3689130"/>
            <a:ext cx="585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953" y="963637"/>
            <a:ext cx="112836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закреплять навык дифференциации кухонной и чайной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найди на кухне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предмета,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нужны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Щёлкни по каждому из них мышкой. Чайная посуда отправится на поднос,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кухонная останется на месте.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все четыре предмета чайной посуды окажутся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подносе, нажми на колокольчик.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ухня 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9" y="110359"/>
            <a:ext cx="12192000" cy="6858000"/>
          </a:xfrm>
          <a:prstGeom prst="rect">
            <a:avLst/>
          </a:prstGeom>
        </p:spPr>
      </p:pic>
      <p:pic>
        <p:nvPicPr>
          <p:cNvPr id="9" name="Поднос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46198">
            <a:off x="8596591" y="3105432"/>
            <a:ext cx="4147436" cy="2913488"/>
          </a:xfrm>
          <a:prstGeom prst="rect">
            <a:avLst/>
          </a:prstGeom>
        </p:spPr>
      </p:pic>
      <p:pic>
        <p:nvPicPr>
          <p:cNvPr id="10" name="Кастрюля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41" y="3464896"/>
            <a:ext cx="1609344" cy="1097280"/>
          </a:xfrm>
          <a:prstGeom prst="rect">
            <a:avLst/>
          </a:prstGeom>
        </p:spPr>
      </p:pic>
      <p:pic>
        <p:nvPicPr>
          <p:cNvPr id="13" name="Нож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1463">
            <a:off x="385651" y="4180621"/>
            <a:ext cx="1269891" cy="1262377"/>
          </a:xfrm>
          <a:prstGeom prst="rect">
            <a:avLst/>
          </a:prstGeom>
        </p:spPr>
      </p:pic>
      <p:pic>
        <p:nvPicPr>
          <p:cNvPr id="14" name="Поварёшка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9818">
            <a:off x="11042079" y="2165711"/>
            <a:ext cx="1670304" cy="1115568"/>
          </a:xfrm>
          <a:prstGeom prst="rect">
            <a:avLst/>
          </a:prstGeom>
        </p:spPr>
      </p:pic>
      <p:pic>
        <p:nvPicPr>
          <p:cNvPr id="15" name="Сковорода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28" y="5249768"/>
            <a:ext cx="1143392" cy="667779"/>
          </a:xfrm>
          <a:prstGeom prst="rect">
            <a:avLst/>
          </a:prstGeom>
        </p:spPr>
      </p:pic>
      <p:pic>
        <p:nvPicPr>
          <p:cNvPr id="16" name="Кружка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564" y="5249768"/>
            <a:ext cx="753815" cy="753815"/>
          </a:xfrm>
          <a:prstGeom prst="rect">
            <a:avLst/>
          </a:prstGeom>
        </p:spPr>
      </p:pic>
      <p:pic>
        <p:nvPicPr>
          <p:cNvPr id="19" name="Блюдце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9203" y="2486212"/>
            <a:ext cx="1062469" cy="474569"/>
          </a:xfrm>
          <a:prstGeom prst="flowChartConnector">
            <a:avLst/>
          </a:prstGeom>
        </p:spPr>
      </p:pic>
      <p:pic>
        <p:nvPicPr>
          <p:cNvPr id="21" name="Ложка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54907">
            <a:off x="6337441" y="3912311"/>
            <a:ext cx="875038" cy="875038"/>
          </a:xfrm>
          <a:prstGeom prst="rect">
            <a:avLst/>
          </a:prstGeom>
        </p:spPr>
      </p:pic>
      <p:pic>
        <p:nvPicPr>
          <p:cNvPr id="26" name="Сахарница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0791" y="3704840"/>
            <a:ext cx="964754" cy="964754"/>
          </a:xfrm>
          <a:prstGeom prst="rect">
            <a:avLst/>
          </a:prstGeom>
        </p:spPr>
      </p:pic>
      <p:pic>
        <p:nvPicPr>
          <p:cNvPr id="3" name="колокольчик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01712" y="5892519"/>
            <a:ext cx="942117" cy="10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1.04167E-6 -3.33333E-6 C 0.00664 -0.00578 0.01315 -0.01227 0.01992 -0.01782 C 0.0224 -0.01967 0.02487 -0.02083 0.02747 -0.02222 C 0.04544 -0.03125 0.0293 -0.02199 0.04987 -0.03102 C 0.05247 -0.03217 0.05482 -0.03472 0.05742 -0.03541 C 0.07904 -0.0419 0.07643 -0.03703 0.09492 -0.04444 C 0.11276 -0.05139 0.09063 -0.04676 0.11237 -0.05324 C 0.12409 -0.05671 0.1474 -0.06203 0.1474 -0.06203 L 0.21237 -0.05764 C 0.27409 -0.05324 0.25143 -0.05787 0.28737 -0.04884 C 0.30885 -0.02338 0.28177 -0.05393 0.30247 -0.03541 C 0.30508 -0.0331 0.30716 -0.0287 0.3099 -0.02662 C 0.31471 -0.02268 0.32487 -0.01782 0.32487 -0.01782 C 0.32747 -0.01319 0.32943 -0.00787 0.33242 -0.0044 C 0.33464 -0.00185 0.3375 -0.00208 0.33997 -3.33333E-6 C 0.36172 0.01945 0.33138 -0.00046 0.35742 0.01343 C 0.3625 0.01597 0.36745 0.01922 0.3724 0.02222 C 0.38073 0.02709 0.38255 0.02662 0.37747 0.02662 L 0.34987 0.00903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4.44444E-6 L 7.08333E-6 4.44444E-6 C 0.03673 -0.00996 0.0293 -0.01227 0.06746 -0.0044 C 0.07006 -0.00394 0.07253 -0.00186 0.07501 4.44444E-6 C 0.08569 0.00833 0.08933 0.01412 0.10001 0.02662 C 0.10248 0.02963 0.10483 0.03333 0.10743 0.03564 C 0.13165 0.05717 0.10222 0.0287 0.12748 0.06226 C 0.13048 0.0662 0.13438 0.06736 0.13751 0.07106 C 0.14037 0.07476 0.1422 0.08078 0.14493 0.08449 C 0.14884 0.08958 0.15339 0.09305 0.15743 0.09791 C 0.16095 0.10185 0.16407 0.10694 0.16746 0.11111 C 0.16993 0.11435 0.17253 0.11689 0.17501 0.12014 C 0.17839 0.1243 0.18139 0.12963 0.1849 0.13333 C 0.18725 0.13564 0.18998 0.13611 0.19246 0.13773 C 0.19415 0.13912 0.19584 0.14074 0.19753 0.14236 L 0.18751 0.14236 " pathEditMode="relative" ptsTypes="AAAAAAAAAAAAAA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6.66667E-6 L -2.08333E-6 -6.66667E-6 C 0.00625 -0.00325 0.01263 -0.0051 0.01875 -0.00927 C 0.02187 -0.01135 0.0289 -0.02061 0.03229 -0.02431 C 0.03515 -0.02755 0.03815 -0.02987 0.04088 -0.03334 C 0.04271 -0.03612 0.04401 -0.04005 0.04596 -0.0426 C 0.05052 -0.04839 0.05807 -0.0514 0.06302 -0.05464 C 0.06758 -0.05765 0.07213 -0.06042 0.07669 -0.06366 C 0.0806 -0.06667 0.0845 -0.07015 0.08854 -0.07292 C 0.09075 -0.07431 0.0931 -0.07501 0.09544 -0.07593 C 0.1069 -0.08033 0.10612 -0.07917 0.12096 -0.08195 C 0.12265 -0.08288 0.12435 -0.08427 0.12604 -0.08496 C 0.12943 -0.08635 0.13294 -0.08635 0.13633 -0.08797 C 0.14661 -0.09329 0.1569 -0.09931 0.16693 -0.10626 C 0.18568 -0.11853 0.17604 -0.11251 0.19596 -0.12431 C 0.20104 -0.12732 0.20599 -0.13218 0.21133 -0.13334 C 0.22721 -0.13704 0.22044 -0.1345 0.23177 -0.13936 C 0.25273 -0.13843 0.27383 -0.1389 0.29479 -0.13635 C 0.29896 -0.13589 0.30273 -0.13218 0.30677 -0.13033 C 0.31133 -0.12825 0.31575 -0.12616 0.32044 -0.12431 C 0.32278 -0.12339 0.3362 -0.11991 0.33919 -0.11829 C 0.34492 -0.11482 0.35013 -0.10672 0.35625 -0.10626 L 0.38346 -0.10302 L 0.39375 -0.10001 C 0.39765 -0.09908 0.40169 -0.09839 0.4056 -0.097 C 0.44127 -0.08589 0.40677 -0.09515 0.43463 -0.08797 C 0.44206 -0.08149 0.45013 -0.07269 0.45846 -0.06968 C 0.46133 -0.06876 0.46406 -0.06714 0.46693 -0.06667 C 0.48568 -0.06505 0.50443 -0.06482 0.52318 -0.06366 C 0.52721 -0.06181 0.53125 -0.05973 0.53515 -0.05765 C 0.5375 -0.05649 0.54857 -0.04908 0.55221 -0.04862 C 0.56237 -0.047 0.57265 -0.04653 0.58294 -0.04561 L 0.5931 -0.03959 C 0.59479 -0.03843 0.59648 -0.03681 0.59818 -0.03658 L 0.61185 -0.03334 L 0.61706 -0.03033 L 0.61706 -0.03033 " pathEditMode="relative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2.29167E-6 3.33333E-6 C 0.00104 -0.00926 0.00221 -0.01829 0.00338 -0.02732 C 0.00442 -0.03681 0.00468 -0.04306 0.00677 -0.05162 C 0.00781 -0.05579 0.00911 -0.05949 0.01015 -0.06366 C 0.0108 -0.06667 0.01106 -0.06991 0.01184 -0.07292 C 0.01276 -0.07616 0.01432 -0.07871 0.01523 -0.08195 C 0.01614 -0.08473 0.01653 -0.08797 0.01692 -0.09098 C 0.01757 -0.09491 0.01757 -0.09931 0.01875 -0.10301 C 0.01992 -0.10764 0.02239 -0.11088 0.02382 -0.11528 C 0.02526 -0.11991 0.02591 -0.12547 0.02721 -0.13033 C 0.02825 -0.13449 0.02955 -0.13843 0.03059 -0.1426 C 0.0319 -0.14746 0.03255 -0.15278 0.03398 -0.15764 C 0.03541 -0.16204 0.03763 -0.16551 0.03919 -0.16968 C 0.04049 -0.17361 0.04153 -0.17778 0.04257 -0.18195 C 0.04322 -0.18473 0.04335 -0.1882 0.04427 -0.19098 C 0.0457 -0.19537 0.04804 -0.19861 0.04934 -0.20301 C 0.05091 -0.20787 0.0513 -0.21343 0.05273 -0.21829 C 0.05416 -0.22269 0.05638 -0.22616 0.05794 -0.23033 C 0.05924 -0.23426 0.05976 -0.23889 0.06132 -0.24236 C 0.06575 -0.25348 0.06627 -0.24977 0.07148 -0.25764 C 0.07343 -0.26042 0.07513 -0.26343 0.07669 -0.26667 C 0.07799 -0.26945 0.07851 -0.27338 0.08007 -0.2757 C 0.0832 -0.28056 0.08684 -0.2838 0.09023 -0.28797 L 0.10052 -0.3 C 0.10221 -0.30209 0.10403 -0.30394 0.10559 -0.30602 C 0.10794 -0.30903 0.11002 -0.31273 0.1125 -0.31505 C 0.11406 -0.31667 0.11588 -0.31713 0.11757 -0.31829 C 0.12044 -0.32014 0.1233 -0.32176 0.12604 -0.32431 C 0.12786 -0.32593 0.12942 -0.32871 0.13125 -0.33033 C 0.14192 -0.33982 0.13671 -0.33357 0.14648 -0.33935 C 0.14947 -0.34121 0.15221 -0.34375 0.15507 -0.34537 C 0.16354 -0.35047 0.16093 -0.34676 0.17044 -0.35162 C 0.17565 -0.35417 0.18046 -0.35834 0.1858 -0.36065 C 0.20703 -0.37014 0.18059 -0.35787 0.19765 -0.36667 C 0.19987 -0.36783 0.20221 -0.36852 0.20455 -0.36968 C 0.20625 -0.3706 0.20794 -0.37176 0.20963 -0.37269 C 0.21184 -0.37385 0.21419 -0.37454 0.2164 -0.3757 C 0.21992 -0.37755 0.22317 -0.3801 0.22669 -0.38172 C 0.22942 -0.3831 0.23242 -0.38334 0.23515 -0.38473 C 0.23815 -0.38635 0.24075 -0.38935 0.24375 -0.39098 C 0.24817 -0.39329 0.25286 -0.39491 0.25729 -0.39699 C 0.25963 -0.39792 0.2621 -0.39815 0.26419 -0.4 C 0.2664 -0.40209 0.26862 -0.4044 0.27096 -0.40602 C 0.27317 -0.40741 0.27552 -0.40787 0.27786 -0.40903 C 0.28919 -0.41482 0.2763 -0.41088 0.29661 -0.41806 C 0.30052 -0.41945 0.30455 -0.42014 0.30846 -0.42107 C 0.32721 -0.41922 0.34609 -0.41829 0.36471 -0.41505 C 0.3694 -0.41435 0.37382 -0.41088 0.37838 -0.40903 C 0.38125 -0.40787 0.38411 -0.40695 0.38684 -0.40602 C 0.39375 -0.4 0.39466 -0.39885 0.40221 -0.39398 C 0.40729 -0.39074 0.41263 -0.38843 0.41757 -0.38473 C 0.42044 -0.38287 0.42317 -0.38056 0.42617 -0.37871 C 0.42838 -0.37755 0.43072 -0.37732 0.43294 -0.3757 C 0.45078 -0.36389 0.42903 -0.37454 0.44661 -0.36667 C 0.4483 -0.36459 0.44987 -0.36227 0.45169 -0.36065 C 0.45533 -0.35741 0.46184 -0.35602 0.46536 -0.35463 C 0.47291 -0.35162 0.48242 -0.3463 0.48919 -0.34236 C 0.49257 -0.34051 0.49609 -0.33889 0.49947 -0.33635 C 0.50299 -0.3338 0.50599 -0.3294 0.50963 -0.32732 C 0.51289 -0.32523 0.5164 -0.32523 0.51992 -0.32431 C 0.52447 -0.3213 0.5289 -0.31783 0.53346 -0.31505 C 0.53567 -0.31389 0.53815 -0.31366 0.54036 -0.31204 C 0.5427 -0.31065 0.54479 -0.30787 0.54713 -0.30602 C 0.55169 -0.30278 0.55638 -0.3007 0.5608 -0.29699 C 0.5638 -0.29445 0.56653 -0.29098 0.56927 -0.28797 C 0.57109 -0.28588 0.57252 -0.28334 0.57447 -0.28195 C 0.57656 -0.2801 0.57903 -0.2801 0.58125 -0.27871 C 0.5858 -0.27616 0.59036 -0.27269 0.59492 -0.26968 C 0.59921 -0.26389 0.60533 -0.2551 0.61028 -0.25162 C 0.61406 -0.24861 0.61822 -0.24792 0.62213 -0.24537 C 0.62447 -0.24398 0.62656 -0.24121 0.62903 -0.23935 C 0.64791 -0.22593 0.63033 -0.2419 0.65117 -0.22431 C 0.65911 -0.2176 0.66653 -0.2081 0.675 -0.20301 C 0.6789 -0.2007 0.69349 -0.19283 0.69882 -0.18797 C 0.71406 -0.17454 0.69088 -0.18982 0.7125 -0.17593 C 0.71588 -0.17361 0.71927 -0.17153 0.72278 -0.16968 C 0.725 -0.16852 0.72734 -0.16829 0.72955 -0.16667 C 0.7319 -0.16505 0.73411 -0.1625 0.73632 -0.16065 C 0.74244 -0.15579 0.7444 -0.15486 0.75 -0.15162 C 0.75338 -0.14746 0.75664 -0.14283 0.76028 -0.13935 C 0.76406 -0.13588 0.76822 -0.13357 0.77213 -0.13033 C 0.77447 -0.12848 0.77669 -0.12616 0.77903 -0.12431 C 0.78242 -0.12176 0.7875 -0.11991 0.79088 -0.11829 C 0.79375 -0.11412 0.79674 -0.11042 0.79947 -0.10625 C 0.8013 -0.10324 0.80273 -0.09977 0.80455 -0.09699 C 0.80898 -0.09074 0.81419 -0.08611 0.81822 -0.07894 L 0.825 -0.06667 L 0.8319 -0.06065 " pathEditMode="relative" ptsTypes="AAAAAAAAAAAAAAAAAAAAAAAAAAAAAAAAAAAAA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ва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61" y="388378"/>
            <a:ext cx="5392614" cy="5141264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8243" y="5529642"/>
            <a:ext cx="6516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Приятного чаепития!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9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6769" y="114724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Авторы-разработчики: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педагог-психолог.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Ольга Александровна, воспитатель.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Шестакова Алёна Олеговна, воспитатель.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Ковтунова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Владимировна, учитель-логопед.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города Иркутска детский сад №133</a:t>
            </a:r>
          </a:p>
        </p:txBody>
      </p:sp>
    </p:spTree>
    <p:extLst>
      <p:ext uri="{BB962C8B-B14F-4D97-AF65-F5344CB8AC3E}">
        <p14:creationId xmlns:p14="http://schemas.microsoft.com/office/powerpoint/2010/main" val="28858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103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ECS</dc:creator>
  <cp:lastModifiedBy>ECS</cp:lastModifiedBy>
  <cp:revision>20</cp:revision>
  <dcterms:created xsi:type="dcterms:W3CDTF">2021-03-24T07:02:44Z</dcterms:created>
  <dcterms:modified xsi:type="dcterms:W3CDTF">2021-03-24T09:56:10Z</dcterms:modified>
</cp:coreProperties>
</file>