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79" r:id="rId10"/>
    <p:sldId id="275" r:id="rId11"/>
    <p:sldId id="276" r:id="rId12"/>
    <p:sldId id="277" r:id="rId13"/>
    <p:sldId id="274" r:id="rId14"/>
    <p:sldId id="28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и на тему права ребенка (75 фото) 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8" y="0"/>
            <a:ext cx="9155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6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kartinkin.net/uploads/posts/2022-03/1646951615_54-kartinkin-net-p-sochuvstvie-kartinki-6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9"/>
          <a:stretch/>
        </p:blipFill>
        <p:spPr bwMode="auto">
          <a:xfrm>
            <a:off x="0" y="16470"/>
            <a:ext cx="9115238" cy="684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36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39/ed/3d/39ed3d98213dd743ed56bff5baa062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3"/>
            <a:ext cx="9144000" cy="685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01.fotocdn.net/s125/ca39d35689d2185f/public_pin_l/2841512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77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44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uda-mo.ru/uploads/2fa2ad3d5ffbc616f9d5f4b34683b9cc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r="-690" b="172"/>
          <a:stretch/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879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p-s.ru/wallpapers/14/19/316114669115171/devochka-darit-oduvanchik-malchik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34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57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amiliesforchildren.org.uk/wp-content/uploads/2014/11/adoption-the-children-high-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313"/>
            <a:ext cx="3986844" cy="265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s://s3-eu-west-1.amazonaws.com/files.surfory.com/uploads/2016/10/3/578d0a5cbd047053338b45da/1280x/57f21422bd047049328b45c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8" r="15374"/>
          <a:stretch/>
        </p:blipFill>
        <p:spPr bwMode="auto">
          <a:xfrm>
            <a:off x="1763688" y="2677315"/>
            <a:ext cx="3930473" cy="41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s://khersondaily.com/images/news/big/7779777e05ffd3d6a1571a801b77dfd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0" r="8799"/>
          <a:stretch/>
        </p:blipFill>
        <p:spPr bwMode="auto">
          <a:xfrm>
            <a:off x="5796136" y="186732"/>
            <a:ext cx="3153409" cy="455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7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aclub.ru/tim/e5875b6df99ceddc47f9106fb94e71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" y="66286"/>
            <a:ext cx="904875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1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c24b46a7347df91d29ece595ba50cfe2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753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4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bi-blog.ru/wp-content/uploads/2016/03/rebenok-zhadina-chto-delat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101015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2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conet.ru/uploads/pictures/295328/content_davat_sdachi_1__econet_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50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orthome.ru/uploads/product/500/582/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68"/>
          <a:stretch/>
        </p:blipFill>
        <p:spPr bwMode="auto">
          <a:xfrm>
            <a:off x="19680" y="-70760"/>
            <a:ext cx="9124320" cy="69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18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g1.restbee.ru/ekskursii/shtrafy-i-zaprety-v-italii/zamki.jpg?time=13504615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4041" y="-46597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93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.pfst.net/2012.09/14929698186bd78fe7e619a1785f1fb64bc0593724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8125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17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94fab00bdc5049d3e3052c4de961de0393a8a136-832257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86"/>
            <a:ext cx="9144000" cy="67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34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пк2</cp:lastModifiedBy>
  <cp:revision>9</cp:revision>
  <dcterms:created xsi:type="dcterms:W3CDTF">2017-10-26T07:34:30Z</dcterms:created>
  <dcterms:modified xsi:type="dcterms:W3CDTF">2023-02-09T09:12:19Z</dcterms:modified>
</cp:coreProperties>
</file>