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52BCC-2488-4122-8BCE-DCA236892207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382F1-F23D-4CCF-BA72-41BD579B7D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9226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52BCC-2488-4122-8BCE-DCA236892207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382F1-F23D-4CCF-BA72-41BD579B7D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7688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52BCC-2488-4122-8BCE-DCA236892207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382F1-F23D-4CCF-BA72-41BD579B7D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9392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52BCC-2488-4122-8BCE-DCA236892207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382F1-F23D-4CCF-BA72-41BD579B7D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9142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52BCC-2488-4122-8BCE-DCA236892207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382F1-F23D-4CCF-BA72-41BD579B7D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324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52BCC-2488-4122-8BCE-DCA236892207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382F1-F23D-4CCF-BA72-41BD579B7D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074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52BCC-2488-4122-8BCE-DCA236892207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382F1-F23D-4CCF-BA72-41BD579B7D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2615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52BCC-2488-4122-8BCE-DCA236892207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382F1-F23D-4CCF-BA72-41BD579B7D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0843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52BCC-2488-4122-8BCE-DCA236892207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382F1-F23D-4CCF-BA72-41BD579B7D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74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52BCC-2488-4122-8BCE-DCA236892207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382F1-F23D-4CCF-BA72-41BD579B7D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637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52BCC-2488-4122-8BCE-DCA236892207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382F1-F23D-4CCF-BA72-41BD579B7D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8648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C52BCC-2488-4122-8BCE-DCA236892207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6382F1-F23D-4CCF-BA72-41BD579B7D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8870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9056" y="0"/>
            <a:ext cx="9695971" cy="68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764704"/>
            <a:ext cx="8244408" cy="1470025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«Лучшая игрушка, выполненная своими руками»</a:t>
            </a:r>
            <a:endParaRPr lang="ru-RU" sz="54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11760" y="2708920"/>
            <a:ext cx="6400800" cy="1752600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Автор </a:t>
            </a:r>
            <a:r>
              <a:rPr lang="ru-RU" b="1" dirty="0" err="1" smtClean="0">
                <a:solidFill>
                  <a:srgbClr val="7030A0"/>
                </a:solidFill>
              </a:rPr>
              <a:t>Бутырина</a:t>
            </a:r>
            <a:r>
              <a:rPr lang="ru-RU" b="1" dirty="0" smtClean="0">
                <a:solidFill>
                  <a:srgbClr val="7030A0"/>
                </a:solidFill>
              </a:rPr>
              <a:t> Надежда Александровна, </a:t>
            </a:r>
          </a:p>
          <a:p>
            <a:r>
              <a:rPr lang="ru-RU" b="1" dirty="0" smtClean="0">
                <a:solidFill>
                  <a:srgbClr val="7030A0"/>
                </a:solidFill>
              </a:rPr>
              <a:t>МБДОУ г. Иркутска </a:t>
            </a:r>
          </a:p>
          <a:p>
            <a:r>
              <a:rPr lang="ru-RU" b="1" dirty="0" smtClean="0">
                <a:solidFill>
                  <a:srgbClr val="7030A0"/>
                </a:solidFill>
              </a:rPr>
              <a:t>детский сад № 133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88013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9057" y="-24358"/>
            <a:ext cx="9695971" cy="68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5327" y="1132660"/>
            <a:ext cx="339360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104" y="1132660"/>
            <a:ext cx="339360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1268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9057" y="-24358"/>
            <a:ext cx="9695971" cy="68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980728"/>
            <a:ext cx="339360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980728"/>
            <a:ext cx="339360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78822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9057" y="-24358"/>
            <a:ext cx="9695971" cy="68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1132660"/>
            <a:ext cx="339360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104" y="1132660"/>
            <a:ext cx="339360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55268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9057" y="-24358"/>
            <a:ext cx="9695971" cy="68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1052736"/>
            <a:ext cx="339360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6096" y="1052736"/>
            <a:ext cx="339621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24040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9057" y="-24358"/>
            <a:ext cx="9695971" cy="68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1052736"/>
            <a:ext cx="339621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1052736"/>
            <a:ext cx="339621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77738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9057" y="-24358"/>
            <a:ext cx="9695971" cy="68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688" y="1196752"/>
            <a:ext cx="339621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2120" y="1196752"/>
            <a:ext cx="339447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28395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9057" y="-24358"/>
            <a:ext cx="9695971" cy="68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1132660"/>
            <a:ext cx="339447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104" y="1132660"/>
            <a:ext cx="339447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57728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9057" y="-24358"/>
            <a:ext cx="9695971" cy="68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1052736"/>
            <a:ext cx="339447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104" y="1052736"/>
            <a:ext cx="339447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14916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9057" y="-24358"/>
            <a:ext cx="9695971" cy="68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664" y="980728"/>
            <a:ext cx="339447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104" y="980728"/>
            <a:ext cx="339447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73571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9057" y="-24358"/>
            <a:ext cx="9695971" cy="68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1196752"/>
            <a:ext cx="339447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104" y="1132660"/>
            <a:ext cx="339447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50599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9057" y="-24358"/>
            <a:ext cx="9695971" cy="68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82724" y="642904"/>
            <a:ext cx="8229600" cy="5505475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Monotype Corsiva" panose="03010101010201010101" pitchFamily="66" charset="0"/>
              </a:rPr>
              <a:t>У детей в детском саду ведущей деятельностью является игра. В сюжетно-ролевых играх, таких как «Семья», «Дочки-матери»,  дети входят в мир взрослых, овладевают духовными ценностями, усваивают предшествующий социальный опыт. И большую роль в этих играх отведена наличии  атрибутов: детская мебель, посуда, игрушки и, конечно, одежда для кукол. </a:t>
            </a:r>
            <a:endParaRPr lang="ru-RU" sz="28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1979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9057" y="-24358"/>
            <a:ext cx="9695971" cy="68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980728"/>
            <a:ext cx="339447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104" y="980728"/>
            <a:ext cx="339447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68092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9057" y="-24358"/>
            <a:ext cx="9695971" cy="68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908720"/>
            <a:ext cx="339447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104" y="836712"/>
            <a:ext cx="339447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63930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77813" y="7938"/>
            <a:ext cx="9699626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908720"/>
            <a:ext cx="339447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6096" y="908720"/>
            <a:ext cx="339447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78094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77813" y="7938"/>
            <a:ext cx="9699626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908720"/>
            <a:ext cx="339447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6096" y="908720"/>
            <a:ext cx="339447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31559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77813" y="7938"/>
            <a:ext cx="9699626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908720"/>
            <a:ext cx="339447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8" y="908720"/>
            <a:ext cx="339447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12611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77813" y="7938"/>
            <a:ext cx="9699626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980728"/>
            <a:ext cx="339447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6096" y="980728"/>
            <a:ext cx="339447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59566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77813" y="7938"/>
            <a:ext cx="9699626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664" y="908720"/>
            <a:ext cx="339447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8" y="908720"/>
            <a:ext cx="339447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44054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3838" y="17463"/>
            <a:ext cx="9705976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7859216" cy="452596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Monotype Corsiva" panose="03010101010201010101" pitchFamily="66" charset="0"/>
              </a:rPr>
              <a:t>«Дети охотно всегда чем-нибудь занимаются. Это весьма полезно, а потому не только не следует этому мешать, но нужно принимать меры к тому, чтобы всегда у них было что делать</a:t>
            </a:r>
            <a:r>
              <a:rPr lang="ru-RU" sz="3200" b="1" dirty="0" smtClean="0">
                <a:latin typeface="Monotype Corsiva" panose="03010101010201010101" pitchFamily="66" charset="0"/>
              </a:rPr>
              <a:t>»</a:t>
            </a:r>
            <a:endParaRPr lang="ru-RU" sz="3200" b="1" dirty="0">
              <a:latin typeface="Monotype Corsiva" panose="03010101010201010101" pitchFamily="66" charset="0"/>
            </a:endParaRPr>
          </a:p>
          <a:p>
            <a:pPr algn="ctr"/>
            <a:endParaRPr lang="ru-RU" b="1" dirty="0">
              <a:latin typeface="Monotype Corsiva" panose="03010101010201010101" pitchFamily="66" charset="0"/>
            </a:endParaRPr>
          </a:p>
          <a:p>
            <a:pPr marL="0" indent="0" algn="r">
              <a:buNone/>
            </a:pPr>
            <a:r>
              <a:rPr lang="ru-RU" b="1" dirty="0" err="1">
                <a:latin typeface="Monotype Corsiva" panose="03010101010201010101" pitchFamily="66" charset="0"/>
              </a:rPr>
              <a:t>Я.Коменский</a:t>
            </a:r>
            <a:endParaRPr lang="ru-RU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8198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9057" y="-24358"/>
            <a:ext cx="9695971" cy="68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476672"/>
            <a:ext cx="8229600" cy="4525963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atin typeface="Monotype Corsiva" panose="03010101010201010101" pitchFamily="66" charset="0"/>
              </a:rPr>
              <a:t>К</a:t>
            </a:r>
            <a:r>
              <a:rPr lang="ru-RU" b="1" dirty="0" smtClean="0">
                <a:latin typeface="Monotype Corsiva" panose="03010101010201010101" pitchFamily="66" charset="0"/>
              </a:rPr>
              <a:t>укла остаётся любимой игрушкой для миллионов девочек. А современные родители всё чаще выбирают для подарка пупсов </a:t>
            </a:r>
            <a:r>
              <a:rPr lang="ru-RU" b="1" dirty="0" err="1" smtClean="0">
                <a:latin typeface="Monotype Corsiva" panose="03010101010201010101" pitchFamily="66" charset="0"/>
              </a:rPr>
              <a:t>Беби</a:t>
            </a:r>
            <a:r>
              <a:rPr lang="ru-RU" b="1" dirty="0" smtClean="0">
                <a:latin typeface="Monotype Corsiva" panose="03010101010201010101" pitchFamily="66" charset="0"/>
              </a:rPr>
              <a:t> Бон. Эта интерактивная игрушка на протяжении не одного года будет спутницей малышки во всех занятиях и так же, как хозяйка, будет нуждаться в новых предметах гардероба. </a:t>
            </a:r>
            <a:endParaRPr lang="ru-RU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112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9057" y="-24358"/>
            <a:ext cx="9695971" cy="68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476672"/>
            <a:ext cx="8229600" cy="45259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Monotype Corsiva" panose="03010101010201010101" pitchFamily="66" charset="0"/>
              </a:rPr>
              <a:t>Играя с куклой </a:t>
            </a:r>
            <a:r>
              <a:rPr lang="ru-RU" sz="3600" b="1" dirty="0" err="1" smtClean="0">
                <a:latin typeface="Monotype Corsiva" panose="03010101010201010101" pitchFamily="66" charset="0"/>
              </a:rPr>
              <a:t>Baby</a:t>
            </a:r>
            <a:r>
              <a:rPr lang="ru-RU" sz="3600" b="1" dirty="0" smtClean="0">
                <a:latin typeface="Monotype Corsiva" panose="03010101010201010101" pitchFamily="66" charset="0"/>
              </a:rPr>
              <a:t> </a:t>
            </a:r>
            <a:r>
              <a:rPr lang="ru-RU" sz="3600" b="1" dirty="0" err="1" smtClean="0">
                <a:latin typeface="Monotype Corsiva" panose="03010101010201010101" pitchFamily="66" charset="0"/>
              </a:rPr>
              <a:t>Born</a:t>
            </a:r>
            <a:r>
              <a:rPr lang="ru-RU" sz="3600" b="1" dirty="0" smtClean="0">
                <a:latin typeface="Monotype Corsiva" panose="03010101010201010101" pitchFamily="66" charset="0"/>
              </a:rPr>
              <a:t>, девочка понимает, что такое ответственность и забота, учится любить и оберегать своего "малыша", а также может представить себя в роли мамы.</a:t>
            </a:r>
            <a:endParaRPr lang="ru-RU" sz="36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5458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9057" y="-24358"/>
            <a:ext cx="9695971" cy="68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404664"/>
            <a:ext cx="8229600" cy="4525963"/>
          </a:xfrm>
        </p:spPr>
        <p:txBody>
          <a:bodyPr/>
          <a:lstStyle/>
          <a:p>
            <a:pPr algn="ctr"/>
            <a:r>
              <a:rPr lang="ru-RU" b="1" dirty="0">
                <a:latin typeface="Monotype Corsiva" panose="03010101010201010101" pitchFamily="66" charset="0"/>
              </a:rPr>
              <a:t>Д</a:t>
            </a:r>
            <a:r>
              <a:rPr lang="ru-RU" b="1" dirty="0" smtClean="0">
                <a:latin typeface="Monotype Corsiva" panose="03010101010201010101" pitchFamily="66" charset="0"/>
              </a:rPr>
              <a:t>евочки в детском саду часто играют куклами </a:t>
            </a:r>
            <a:r>
              <a:rPr lang="ru-RU" b="1" dirty="0" err="1" smtClean="0">
                <a:latin typeface="Monotype Corsiva" panose="03010101010201010101" pitchFamily="66" charset="0"/>
              </a:rPr>
              <a:t>Беби</a:t>
            </a:r>
            <a:r>
              <a:rPr lang="ru-RU" b="1" dirty="0" smtClean="0">
                <a:latin typeface="Monotype Corsiva" panose="03010101010201010101" pitchFamily="66" charset="0"/>
              </a:rPr>
              <a:t> Бон. Кормят, баюкают, переодевают, катают в колясках. Но я заметила, что  у кукол нет смены одежды, в основном только та, которая была на них при продаже. И я решила: «А почему бы мне не создать одежду для кукол?».  Так и появилась эта коллекция.</a:t>
            </a:r>
            <a:endParaRPr lang="ru-RU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8868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9057" y="-24358"/>
            <a:ext cx="9695971" cy="68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2713" y="980728"/>
            <a:ext cx="3396215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104" y="980728"/>
            <a:ext cx="339360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16010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9057" y="-24358"/>
            <a:ext cx="9695971" cy="68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9441" y="1268760"/>
            <a:ext cx="339360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104" y="1268760"/>
            <a:ext cx="339360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44153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9057" y="-24358"/>
            <a:ext cx="9695971" cy="68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648" y="1132660"/>
            <a:ext cx="339360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1132660"/>
            <a:ext cx="339360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04712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9057" y="-24358"/>
            <a:ext cx="9695971" cy="68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5402" y="1132660"/>
            <a:ext cx="339620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6096" y="1132660"/>
            <a:ext cx="339360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137598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262</Words>
  <Application>Microsoft Office PowerPoint</Application>
  <PresentationFormat>Экран (4:3)</PresentationFormat>
  <Paragraphs>11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«Лучшая игрушка, выполненная своими руками»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«Лучшая игрушка, выполненная своими руками»</dc:title>
  <dc:creator>Татьяна</dc:creator>
  <cp:lastModifiedBy>Надежда Бутырина</cp:lastModifiedBy>
  <cp:revision>7</cp:revision>
  <dcterms:created xsi:type="dcterms:W3CDTF">2022-06-03T00:31:54Z</dcterms:created>
  <dcterms:modified xsi:type="dcterms:W3CDTF">2023-10-29T12:20:09Z</dcterms:modified>
</cp:coreProperties>
</file>