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9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5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6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0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41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4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5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1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4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6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95D3-BCDB-43FE-99D8-CCE9A6784DCC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E28D1-F658-4FAA-BBC1-1644A022E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0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1930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133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393876"/>
            <a:ext cx="7776864" cy="17526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6000" b="1" dirty="0">
                <a:solidFill>
                  <a:prstClr val="black"/>
                </a:solidFill>
              </a:rPr>
              <a:t> </a:t>
            </a:r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патриотический центр</a:t>
            </a:r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6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6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2" y="4437112"/>
            <a:ext cx="81200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54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Кубик </a:t>
            </a:r>
            <a:r>
              <a:rPr lang="ru-RU" sz="2000" b="1" dirty="0" err="1" smtClean="0"/>
              <a:t>Блума</a:t>
            </a:r>
            <a:r>
              <a:rPr lang="ru-RU" sz="2000" b="1" dirty="0" smtClean="0"/>
              <a:t> – это прием технологии критического мышления. Использование приема «Кубик </a:t>
            </a:r>
            <a:r>
              <a:rPr lang="ru-RU" sz="2000" b="1" dirty="0" err="1" smtClean="0"/>
              <a:t>Блума</a:t>
            </a:r>
            <a:r>
              <a:rPr lang="ru-RU" sz="2000" b="1" dirty="0" smtClean="0"/>
              <a:t>» оказывает положительное влияние на различные стороны развития дошкольников, в том числе и на развитие речемыслительной деятельности. </a:t>
            </a:r>
            <a:endParaRPr lang="ru-RU" sz="2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4077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5062869" cy="3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27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2427"/>
            <a:ext cx="3556490" cy="4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579386" cy="477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349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«Русская изба»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566858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47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лес», «Зимний лес», «Подворье»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16" y="1402600"/>
            <a:ext cx="4085184" cy="54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690468" cy="35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8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347661" cy="551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2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Мы, воспитатели, планируя работу по патриотическому воспитанию,  делим материал по блокам: «Моя семья», «Мой любимый город», «Моя родина - Россия». Каждая тема изучается с использованием бесед, дидактических игр, экскурсий, игр-бесед, игр-инсценировок. Работа в уголке ведется от наиболее близкого и понятного для детей (семья, детсад) к более сложному (страна, город). После ознакомления с материалами в уголке с детьми проводятся спортивные праздники, посвященные защитникам Отечества, изучаются русские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поговорки, пословицы, воспитывается у детей потребность в народной музыке, сказке. Основная цель таких занятий – развить у детей понимание красоты языка, русской природы, чувство гордости за свою Родину. Только постоянная и планомерная совместная работа работников ДОУ и родителей позволяет развить у дошкольников чувство патриотизма, гражданского сознания, толерантного отношения к людям других наций и народов.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4000" dirty="0" smtClean="0"/>
              <a:t>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1048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условий, способствующих воспитанию патриотизма у детей, гордости за свой родной край и любви к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научить ребенка понимать, что и у людей, и у вещей есть своя история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пробудить у юных граждан чувство любви к своему городу, краю, стране уважение к традициям и обычаям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воспитать толерантное отношение к другим народам и людям различных национальностей; уважение к культуре других народов (обычаям, традициям, готовность понимать и принимать систему иных ценностей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духовно-нравственное отношение ребенка к семье, стране, природе родного края, единство эстетических чувств и нравственных ценностей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пробуждать в детях эмоциональную отзывчивость через приобщение к искусству, музыке, литературе, народной культуре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потребность в самостоятельном освоении окружающего мира путем изучения культурного наследия разных эпох и народов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воспитать у дошкольника чувство собственного достоинства.</a:t>
            </a:r>
          </a:p>
        </p:txBody>
      </p:sp>
    </p:spTree>
    <p:extLst>
      <p:ext uri="{BB962C8B-B14F-4D97-AF65-F5344CB8AC3E}">
        <p14:creationId xmlns:p14="http://schemas.microsoft.com/office/powerpoint/2010/main" val="1819808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472" y="188640"/>
            <a:ext cx="8311008" cy="604867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условиях, когда происходят постоянные изменения в обществе, воспитание патриотических чувств – наиболее актуальное направление работы нашего дошкольного заведения с воспитанниками. Для полноценной реализации системы воспитания патриотизма у дошкольников в ДОО, развития их активности и познавательного интереса в этом направлении мы создаем предметно-развивающую среду. Оформление патриотических уголков в детском саду, направленное на ознакомление детей с историей родного города, с государственными символами страны, с русскими народными промыслами, помогает педагогам в развитии у детей любви к Родине, к ее традициям и достижениям. Благодаря материалам, представленным к уголке, у детей развивается интерес и уважение к семье, труду людей, трудовым и гражданским подвигам известных людей города и страны.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2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472" y="-243408"/>
            <a:ext cx="8229600" cy="13541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размещенные в уголке, освещают основные направления по патриотическому воспитанию и  включают следующие направления: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семья», «Народные обряды и промыслы», «Мой город, моя страна»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1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0757"/>
            <a:ext cx="4855988" cy="64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9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07594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7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 «Патриотизм – это…»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05922" cy="49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74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пособия: «Национальные костюмы», «О России детям», «Дидактические игры»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78" y="1600200"/>
            <a:ext cx="60110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4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ezentacii.org/upload/cloud/18/09/73452/images/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кукол в национальных костюмах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народного единства»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42" y="1988840"/>
            <a:ext cx="60110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167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530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МБДОУ г. Иркутска  детский сад № 133</vt:lpstr>
      <vt:lpstr>Цель: создание условий, способствующих воспитанию патриотизма у детей, гордости за свой родной край и любви к Родине </vt:lpstr>
      <vt:lpstr>Презентация PowerPoint</vt:lpstr>
      <vt:lpstr>Материалы, размещенные в уголке, освещают основные направления по патриотическому воспитанию и  включают следующие направления:  «Моя семья», «Народные обряды и промыслы», «Мой город, моя страна»</vt:lpstr>
      <vt:lpstr>Презентация PowerPoint</vt:lpstr>
      <vt:lpstr>Презентация PowerPoint</vt:lpstr>
      <vt:lpstr>Ромашка «Патриотизм – это…»</vt:lpstr>
      <vt:lpstr>Наглядные пособия: «Национальные костюмы», «О России детям», «Дидактические игры»</vt:lpstr>
      <vt:lpstr>Выставка кукол в национальных костюмах  «День народного единства»</vt:lpstr>
      <vt:lpstr>Кубик Блума – это прием технологии критического мышления. Использование приема «Кубик Блума» оказывает положительное влияние на различные стороны развития дошкольников, в том числе и на развитие речемыслительной деятельности. </vt:lpstr>
      <vt:lpstr>Художественная литература</vt:lpstr>
      <vt:lpstr>Макет «Русская изба»</vt:lpstr>
      <vt:lpstr>Макеты  «Осенний лес», «Зимний лес», «Подворье»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г. Иркутска  детский сад № 133</dc:title>
  <dc:creator>Надежда Бутырина</dc:creator>
  <cp:lastModifiedBy>Надежда Бутырина</cp:lastModifiedBy>
  <cp:revision>8</cp:revision>
  <dcterms:created xsi:type="dcterms:W3CDTF">2022-12-13T14:24:51Z</dcterms:created>
  <dcterms:modified xsi:type="dcterms:W3CDTF">2022-12-13T14:08:55Z</dcterms:modified>
</cp:coreProperties>
</file>