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3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1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8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0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2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2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6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2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6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4009B-9DA6-48A8-A83B-F843C53E4BE4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3A03-BFD9-4B52-B080-73420F4CC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8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lov\Downloads\1613648150_98-p-foni-dlya-prezentatsii-sportivnie-detskie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555" y="0"/>
            <a:ext cx="9721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«Лучшее дидактическое пособие по формированию трудовых навыков у дошкольников, выполненное своими руками»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«Цветик-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Бутырина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Александровна, воспитатель МБДОУ г. Иркутска детский сад № 133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ov\Downloads\1613648150_98-p-foni-dlya-prezentatsii-sportivnie-detskie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555" y="0"/>
            <a:ext cx="9721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развивающее дидактическое пособие для дошкольников «Цветик-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«Цветик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cемицветик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можно использовать во время: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деятельности взрослого и детей во время режимных моментов;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образовательной деятельности;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1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ov\Downloads\1613648150_98-p-foni-dlya-prezentatsii-sportivnie-detskie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555" y="0"/>
            <a:ext cx="9721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дидактического пособия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«Цветик-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сшит из фетра с плотным картоном внутри.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лепестку пришита липучка, что позволяет их снимать и снова крепить.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5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717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olov\Downloads\1707310531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6847693" cy="51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97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9717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olov\Downloads\1707310531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7085095" cy="53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4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ov\Downloads\1613648150_98-p-foni-dlya-prezentatsii-sportivnie-detskie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515" y="0"/>
            <a:ext cx="9721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735516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в природе предусматривает участие детей в уходе за растениями, выращивание растений в уголке природы, на огороде, в цветнике. Особое значение этот вид труда имеет для развития наблюдательности, воспитания бережного отношения ко всему живому, любви к родной природе. Он помогает педагогу решать задачи физического развития детей, совершенствования движений, повышения выносливости, развития способности к физическому усилию.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0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olov\Downloads\1613648150_98-p-foni-dlya-prezentatsii-sportivnie-detskie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555" y="0"/>
            <a:ext cx="9721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сначала, что потом?»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Уточнять знания детей о правилах пересадки комнатных растений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показывает детям картинки с изображением этапов пересадки комнатных растений и просит разложить их по порядку выполнения действий на лепестках Цветика.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2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olov\Downloads\1613648150_98-p-foni-dlya-prezentatsii-sportivnie-detskie-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428" y="0"/>
            <a:ext cx="9721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211960" y="548680"/>
            <a:ext cx="33843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Опрокинуть горшок,  вынуть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Уложить камушки на дно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горшка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Насыпать в горшок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Отряхнуть палочкой старую землю с корней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Посадить растение в горшок и засыпать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землёй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Уплотнить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Полить растение под корень</a:t>
            </a:r>
          </a:p>
        </p:txBody>
      </p:sp>
      <p:pic>
        <p:nvPicPr>
          <p:cNvPr id="3075" name="Picture 3" descr="C:\Users\solov\Downloads\1707310531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43136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28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«Лучшее дидактическое пособие по формированию трудовых навыков у дошкольников, выполненное своими руками» «Цветик-семицветик»</vt:lpstr>
      <vt:lpstr>Многофункциональное развивающее дидактическое пособие для дошкольников «Цветик-семицветик»</vt:lpstr>
      <vt:lpstr>Конструкция дидактического пособия</vt:lpstr>
      <vt:lpstr>Презентация PowerPoint</vt:lpstr>
      <vt:lpstr>Презентация PowerPoint</vt:lpstr>
      <vt:lpstr>Презентация PowerPoint</vt:lpstr>
      <vt:lpstr>Игра «Что сначала, что потом?»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«Лучшее дидактическое пособие по формированию трудовых навыков у дошкольников, выполненное своими руками» «Цветик-семицветик»</dc:title>
  <dc:creator>Надежда Бутырина</dc:creator>
  <cp:lastModifiedBy>Надежда Бутырина</cp:lastModifiedBy>
  <cp:revision>6</cp:revision>
  <dcterms:created xsi:type="dcterms:W3CDTF">2024-01-13T11:30:25Z</dcterms:created>
  <dcterms:modified xsi:type="dcterms:W3CDTF">2024-02-07T13:19:08Z</dcterms:modified>
</cp:coreProperties>
</file>