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2" r:id="rId3"/>
    <p:sldId id="256" r:id="rId4"/>
    <p:sldId id="282" r:id="rId5"/>
    <p:sldId id="278" r:id="rId6"/>
    <p:sldId id="279" r:id="rId7"/>
    <p:sldId id="280" r:id="rId8"/>
    <p:sldId id="269" r:id="rId9"/>
    <p:sldId id="270" r:id="rId10"/>
    <p:sldId id="273" r:id="rId11"/>
    <p:sldId id="275" r:id="rId12"/>
    <p:sldId id="274" r:id="rId13"/>
    <p:sldId id="276" r:id="rId14"/>
    <p:sldId id="277" r:id="rId15"/>
    <p:sldId id="284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80BCD-A951-4129-AD9D-9EF76A61C769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A7801-A4CA-4ECB-A45F-C2CD2547A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27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Нажимать</a:t>
            </a:r>
            <a:r>
              <a:rPr lang="ru-RU" baseline="0" dirty="0" smtClean="0"/>
              <a:t> стрелочку «вперёд» – с каждым нажатием появляется картинка: мама, папа, сын, малыш, дочь.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7801-A4CA-4ECB-A45F-C2CD2547AE9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03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r="4310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7272808" cy="5472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Интерактивная презентация по лексической теме «Моя семья».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«Дружная семейка»</a:t>
            </a:r>
          </a:p>
          <a:p>
            <a:pPr marL="0" indent="0" algn="ctr">
              <a:buNone/>
            </a:pPr>
            <a:endParaRPr lang="ru-RU" sz="4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Для детей </a:t>
            </a: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2-3 </a:t>
            </a: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лет</a:t>
            </a:r>
          </a:p>
          <a:p>
            <a:pPr marL="0" indent="0" algn="ctr">
              <a:buNone/>
            </a:pPr>
            <a:endParaRPr lang="ru-RU" sz="2800" b="1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92211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Игра ««Есть – нет - вижу»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509120"/>
            <a:ext cx="3024336" cy="2116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Это дочка. </a:t>
            </a:r>
            <a:endParaRPr lang="ru-RU" sz="28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Нет </a:t>
            </a: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….(ДОЧКИ). Вижу….(ДОЧКУ).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164052" y="1052736"/>
            <a:ext cx="597444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4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Игра «Есть– нет - вижу»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5104"/>
            <a:ext cx="2818656" cy="176105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Это малыш.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Нет… (малыша).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Вижу… (малыша).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29737"/>
            <a:ext cx="5976663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7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 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«Есть– нет - вижу»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21"/>
          <a:stretch/>
        </p:blipFill>
        <p:spPr bwMode="auto">
          <a:xfrm flipH="1">
            <a:off x="3059832" y="1315478"/>
            <a:ext cx="6084168" cy="542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3861048"/>
            <a:ext cx="3321135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Это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сын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Нет …. (СЫНА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).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Вижу …. (СЫНА).</a:t>
            </a:r>
          </a:p>
        </p:txBody>
      </p:sp>
    </p:spTree>
    <p:extLst>
      <p:ext uri="{BB962C8B-B14F-4D97-AF65-F5344CB8AC3E}">
        <p14:creationId xmlns:p14="http://schemas.microsoft.com/office/powerpoint/2010/main" val="82252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2" b="52050"/>
          <a:stretch/>
        </p:blipFill>
        <p:spPr bwMode="auto">
          <a:xfrm flipH="1">
            <a:off x="3331637" y="1412776"/>
            <a:ext cx="5812363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Игра «</a:t>
            </a: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Есть – </a:t>
            </a: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нет - вижу»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05064"/>
            <a:ext cx="2818656" cy="2121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Это бабушка. </a:t>
            </a:r>
            <a:endParaRPr lang="ru-RU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Нет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….(БАБУШКИ). </a:t>
            </a:r>
            <a:endParaRPr lang="ru-RU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Вижу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…. (БАБУШКУ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).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Игра «Есть– нет - вижу»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653136"/>
            <a:ext cx="3466728" cy="1473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Это дедушка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Нет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…. (ДЕДУШКИ). Вижу… (ДЕДУШКУ).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9" r="26421" b="42079"/>
          <a:stretch/>
        </p:blipFill>
        <p:spPr bwMode="auto">
          <a:xfrm>
            <a:off x="4139952" y="1200769"/>
            <a:ext cx="4857442" cy="565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1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2863"/>
            <a:ext cx="9132887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Литература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06" y="1303844"/>
            <a:ext cx="8229600" cy="4525963"/>
          </a:xfrm>
        </p:spPr>
        <p:txBody>
          <a:bodyPr>
            <a:normAutofit lnSpcReduction="10000"/>
          </a:bodyPr>
          <a:lstStyle/>
          <a:p>
            <a:pPr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Брежнева Е.А., Брежнев Н.В. Хочу всё знать: Рабочая тетрадь по развитию речи детей старшего дошкольного возраста с методическими рекомендациями: Пособие для логопеда: В 2 ч. – М.: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изд. центр ВЛАДОС, 2003. – Ч.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Мир человека. – 164 с.: ил. – (Коррекционная педагогика).</a:t>
            </a:r>
          </a:p>
          <a:p>
            <a:pPr marL="457200" indent="-457200" algn="just"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Косинова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Е.М. Моя первая книга знаний. Обо всём на свете. Упражнения для развития речи/ Худ. Г. Соколов. – М.: Изд-во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2006 – 120с., ил.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речи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будущих первоклассников. – М. : РОСМЭН, 2019 . – 96 с. : ил. – (Говорим правильно).</a:t>
            </a:r>
          </a:p>
          <a:p>
            <a:pPr marL="457200" indent="-457200" algn="just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308400"/>
            <a:ext cx="1943740" cy="13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28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2863"/>
            <a:ext cx="9132887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Авторы-составители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Учитель-логопед МБДОУ г. Иркутска детского сада №136 Починская 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Е.А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ctr">
              <a:buNone/>
            </a:pP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Учитель-логопед 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МБДОУ г. Иркутска детского сада №136 Леви Л.В.</a:t>
            </a:r>
          </a:p>
          <a:p>
            <a:pPr marL="0" indent="0" algn="just">
              <a:buNone/>
            </a:pPr>
            <a:endParaRPr lang="ru-RU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13666" r="8378" b="16114"/>
          <a:stretch/>
        </p:blipFill>
        <p:spPr bwMode="auto">
          <a:xfrm>
            <a:off x="3382486" y="4509119"/>
            <a:ext cx="2377440" cy="2179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4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9688"/>
            <a:ext cx="9132887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Цель: 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знакомство </a:t>
            </a: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 понятием 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«семья</a:t>
            </a: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».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8691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Рекомендации к проведению 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 Презентацию включить в режиме «Показ слайдов».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 Переключать слайды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стрелочкой «вперёд»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 клавиатуре.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3. На 3 слайде при нажатии стрелочки будет появляться  новый член семьи.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4. Информация в скобках и мелким шрифтом поможет родителям правильно объяснить понятие или явление.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8"/>
          <a:stretch/>
        </p:blipFill>
        <p:spPr bwMode="auto">
          <a:xfrm>
            <a:off x="-1493776" y="0"/>
            <a:ext cx="10637776" cy="68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04664"/>
            <a:ext cx="5616624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Назови членов семьи. Как ты можешь назвать их одним словом? (семья)</a:t>
            </a:r>
            <a:endParaRPr lang="ru-RU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9" name="Picture 5" descr="https://bumper-stickers.ru/34107-thickbox_default/mama-v-ochka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8" r="27000"/>
          <a:stretch/>
        </p:blipFill>
        <p:spPr bwMode="auto">
          <a:xfrm>
            <a:off x="395536" y="1884493"/>
            <a:ext cx="1696500" cy="419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6" b="9665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9" r="16942"/>
          <a:stretch/>
        </p:blipFill>
        <p:spPr bwMode="auto">
          <a:xfrm>
            <a:off x="2339752" y="1822661"/>
            <a:ext cx="2162196" cy="471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65" l="0" r="98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07" y="3552056"/>
            <a:ext cx="1498006" cy="25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386" r="946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73" y="3014110"/>
            <a:ext cx="1728192" cy="328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5" b="97554" l="136" r="98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38" y="4488340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5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9688"/>
            <a:ext cx="9132887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Знакомство с понятием «семья»</a:t>
            </a:r>
            <a:b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(ребёнок должен знать, что мама, папа, брат… - это семья)</a:t>
            </a:r>
            <a:endParaRPr lang="ru-RU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60848"/>
            <a:ext cx="4176464" cy="46435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Взрослый объясняет, что значит слово «семья» (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Семья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– это близкие родственники, которые заботятся друг о друге и живут вместе).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060848"/>
            <a:ext cx="4520580" cy="464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5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9688"/>
            <a:ext cx="9132887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Как тебя зовут?</a:t>
            </a:r>
            <a:endParaRPr lang="ru-RU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46413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Учите малыша произносить своё имя.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Скорее всего, поначалу оно будет звучать искажённо, например, вместо «Ира» – «Ия», вместо «Гоша» – «</a:t>
            </a:r>
            <a:r>
              <a:rPr lang="ru-RU" sz="28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Гося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 или даже просто «</a:t>
            </a:r>
            <a:r>
              <a:rPr lang="ru-RU" sz="28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Го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». </a:t>
            </a: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Но в любом случае похвалите ребёнка!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Пусть малыш посмотрит в зеркало и назовёт своё имя.</a:t>
            </a: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Вариант игры: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предложите малышу представиться незнакомым при встрече; спрятаться за дверь или занавеску и на вопрос «Кто там?» - назвать себя. 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51218"/>
            <a:ext cx="9252521" cy="699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Как зовут твоих маму, папу, сестру (брата), дедушку, бабушку? </a:t>
            </a:r>
            <a:b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(Необходимо выучить с ребёнком имена всех членов семьи).</a:t>
            </a:r>
            <a:endParaRPr lang="ru-RU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169545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96" y="2233339"/>
            <a:ext cx="2163763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7" y="4181996"/>
            <a:ext cx="1493837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44614"/>
            <a:ext cx="2090737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77782"/>
            <a:ext cx="172561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5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Пальчиковая гимнастика «Моя семья»</a:t>
            </a:r>
            <a:endParaRPr lang="ru-RU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5118686" cy="525658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800" i="1" dirty="0">
                <a:latin typeface="Comic Sans MS" panose="030F0702030302020204" pitchFamily="66" charset="0"/>
              </a:rPr>
              <a:t>(руки сжаты в кулак, попеременно </a:t>
            </a:r>
            <a:r>
              <a:rPr lang="ru-RU" sz="2800" i="1" dirty="0" smtClean="0">
                <a:latin typeface="Comic Sans MS" panose="030F0702030302020204" pitchFamily="66" charset="0"/>
              </a:rPr>
              <a:t>разжимать пальчики</a:t>
            </a:r>
            <a:r>
              <a:rPr lang="ru-RU" sz="2800" i="1" dirty="0">
                <a:latin typeface="Comic Sans MS" panose="030F0702030302020204" pitchFamily="66" charset="0"/>
              </a:rPr>
              <a:t>, начиная с большого пальца)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Этот пальчик - дедушка,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Этот пальчик - бабушка,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Этот пальчик - папочка,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Этот пальчик - мамочка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Ну, а это я.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Вот и вся моя семья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sz="2800" i="1" dirty="0">
                <a:latin typeface="Comic Sans MS" panose="030F0702030302020204" pitchFamily="66" charset="0"/>
              </a:rPr>
              <a:t>(сжать руку в кулак несколько раз)</a:t>
            </a:r>
          </a:p>
          <a:p>
            <a:pPr marL="0" indent="0" algn="just">
              <a:buNone/>
            </a:pP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06" y="2105472"/>
            <a:ext cx="363633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90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0728"/>
            <a:ext cx="561662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896544" cy="70609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Игра «Есть – нет - вижу»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8392"/>
            <a:ext cx="3600400" cy="3268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«Спрячь» маму: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закрой 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ладошкой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картинку. Кого нет? (НЕТ МАМЫ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).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Убери руку. Кого ты видишь (ВИЖУ МАМУ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).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8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57606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5256584" cy="126876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Игра 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«Есть – нет - вижу»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3034680" cy="39933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Попробуй по очереди «спрятать» всех членов этой семьи.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Продолжай по образцу: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Это папа. Нет папы. Вижу папу.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0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635</Words>
  <Application>Microsoft Office PowerPoint</Application>
  <PresentationFormat>Экран (4:3)</PresentationFormat>
  <Paragraphs>68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Цель: знакомство с понятием «семья».</vt:lpstr>
      <vt:lpstr>Презентация PowerPoint</vt:lpstr>
      <vt:lpstr>Знакомство с понятием «семья» (ребёнок должен знать, что мама, папа, брат… - это семья)</vt:lpstr>
      <vt:lpstr>Как тебя зовут?</vt:lpstr>
      <vt:lpstr>Как зовут твоих маму, папу, сестру (брата), дедушку, бабушку?  (Необходимо выучить с ребёнком имена всех членов семьи).</vt:lpstr>
      <vt:lpstr>Пальчиковая гимнастика «Моя семья»</vt:lpstr>
      <vt:lpstr>Игра «Есть – нет - вижу»</vt:lpstr>
      <vt:lpstr>Игра «Есть – нет - вижу»</vt:lpstr>
      <vt:lpstr>Игра ««Есть – нет - вижу»</vt:lpstr>
      <vt:lpstr>Игра «Есть– нет - вижу»</vt:lpstr>
      <vt:lpstr>Игра «Есть– нет - вижу»</vt:lpstr>
      <vt:lpstr>Игра «Есть – нет - вижу»</vt:lpstr>
      <vt:lpstr>Игра «Есть– нет - вижу»</vt:lpstr>
      <vt:lpstr>Литература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</dc:creator>
  <cp:lastModifiedBy>detsad</cp:lastModifiedBy>
  <cp:revision>29</cp:revision>
  <dcterms:created xsi:type="dcterms:W3CDTF">2021-02-09T06:44:37Z</dcterms:created>
  <dcterms:modified xsi:type="dcterms:W3CDTF">2021-03-24T05:04:44Z</dcterms:modified>
</cp:coreProperties>
</file>