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9" r:id="rId3"/>
    <p:sldId id="286" r:id="rId4"/>
    <p:sldId id="269" r:id="rId5"/>
    <p:sldId id="270" r:id="rId6"/>
    <p:sldId id="273" r:id="rId7"/>
    <p:sldId id="275" r:id="rId8"/>
    <p:sldId id="276" r:id="rId9"/>
    <p:sldId id="277" r:id="rId10"/>
    <p:sldId id="289" r:id="rId11"/>
    <p:sldId id="28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80BCD-A951-4129-AD9D-9EF76A61C769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A7801-A4CA-4ECB-A45F-C2CD2547AE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71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Нажимать</a:t>
            </a:r>
            <a:r>
              <a:rPr lang="ru-RU" baseline="0" dirty="0" smtClean="0"/>
              <a:t> стрелочку «вперёд» – с каждым нажатием появляется картинка: мама, папа, сын, малыш, дочь.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A7801-A4CA-4ECB-A45F-C2CD2547AE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03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4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7" r="4310"/>
          <a:stretch/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7272808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6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Интерактивная презентация по лексической теме «Моя семья».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3300"/>
                </a:solidFill>
                <a:latin typeface="Comic Sans MS" panose="030F0702030302020204" pitchFamily="66" charset="0"/>
              </a:rPr>
              <a:t>Игра «Приятные слова»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FF3300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Для детей </a:t>
            </a:r>
            <a:r>
              <a:rPr lang="ru-RU" sz="2800" b="1" dirty="0">
                <a:solidFill>
                  <a:srgbClr val="002060"/>
                </a:solidFill>
                <a:latin typeface="Comic Sans MS" panose="030F0702030302020204" pitchFamily="66" charset="0"/>
              </a:rPr>
              <a:t>4</a:t>
            </a:r>
            <a:r>
              <a:rPr lang="ru-RU" sz="2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-5-го года жизни </a:t>
            </a:r>
          </a:p>
          <a:p>
            <a:pPr marL="0" indent="0" algn="ctr">
              <a:buNone/>
            </a:pPr>
            <a:endParaRPr lang="ru-RU" sz="4000" b="1" dirty="0" smtClean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Литература: </a:t>
            </a:r>
            <a:endParaRPr lang="ru-RU" sz="36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1. </a:t>
            </a: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Брежнева 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Е.А., Брежнев Н.В. Хочу всё знать: Рабочая тетрадь по развитию речи детей старшего дошкольного возраста с методическими рекомендациями: Пособие для логопеда: В 2 ч. – М.: </a:t>
            </a:r>
            <a:r>
              <a:rPr lang="ru-RU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Гуманит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. изд. центр ВЛАДОС, 2003. – Ч. </a:t>
            </a:r>
            <a:r>
              <a:rPr lang="ru-RU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ll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: Мир человека. – 164 с.: ил. – (Коррекционная педагогика).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b="1" dirty="0">
                <a:solidFill>
                  <a:schemeClr val="tx2"/>
                </a:solidFill>
                <a:latin typeface="Comic Sans MS" panose="030F0702030302020204" pitchFamily="66" charset="0"/>
              </a:rPr>
              <a:t>2.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Косинова Е.М. Моя первая книга знаний. Обо всём на свете. Упражнения для развития речи/ Худ. Г. Соколов. – М.: Изд-во </a:t>
            </a:r>
            <a:r>
              <a:rPr lang="ru-RU" sz="2800" dirty="0" err="1">
                <a:solidFill>
                  <a:schemeClr val="tx2"/>
                </a:solidFill>
                <a:latin typeface="Comic Sans MS" panose="030F0702030302020204" pitchFamily="66" charset="0"/>
              </a:rPr>
              <a:t>Эксмо</a:t>
            </a:r>
            <a:r>
              <a:rPr lang="ru-RU" sz="2800" dirty="0">
                <a:solidFill>
                  <a:schemeClr val="tx2"/>
                </a:solidFill>
                <a:latin typeface="Comic Sans MS" panose="030F0702030302020204" pitchFamily="66" charset="0"/>
              </a:rPr>
              <a:t>, 2006 – 120с., ил</a:t>
            </a: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3. </a:t>
            </a:r>
            <a:r>
              <a:rPr lang="ru-RU" sz="2800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Альбом по развитию речи для будущих первоклассников. – М. : РОСМЭН, 2019 . – 96 с. : ил. – (Говорим правильно).</a:t>
            </a:r>
            <a:endParaRPr lang="ru-RU" sz="2800" dirty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441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856"/>
            <a:ext cx="9144000" cy="692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444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" y="0"/>
            <a:ext cx="911492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7560840" cy="1080120"/>
          </a:xfrm>
        </p:spPr>
        <p:txBody>
          <a:bodyPr>
            <a:noAutofit/>
          </a:bodyPr>
          <a:lstStyle/>
          <a:p>
            <a:pPr algn="l"/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Цель</a:t>
            </a:r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: </a:t>
            </a:r>
            <a:r>
              <a:rPr lang="ru-RU" sz="24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учить подбирать к существительным слова-признаки.</a:t>
            </a:r>
            <a: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24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2400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323528" y="1988840"/>
            <a:ext cx="5760640" cy="432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 Презентацию включить в режиме «Показ слайдов».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 Переключать слайды стрелочкой «вперёд» на клавиатуре.</a:t>
            </a:r>
          </a:p>
          <a:p>
            <a:pPr marL="0" indent="0" algn="just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3. </a:t>
            </a:r>
            <a:r>
              <a:rPr lang="ru-RU" sz="26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Информация в скобках и мелким шрифтом поможет родителям правильно объяснить понятие или явление.</a:t>
            </a:r>
          </a:p>
          <a:p>
            <a:pPr marL="0" indent="0" algn="just">
              <a:buNone/>
            </a:pPr>
            <a:endParaRPr lang="ru-RU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7168" y="1268760"/>
            <a:ext cx="5868144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Рекомендации к проведению игры:</a:t>
            </a:r>
            <a:endParaRPr lang="ru-RU" sz="24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199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88"/>
          <a:stretch/>
        </p:blipFill>
        <p:spPr bwMode="auto">
          <a:xfrm>
            <a:off x="0" y="1"/>
            <a:ext cx="935559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94401"/>
            <a:ext cx="6494074" cy="16900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Назови членов семьи. Как ты можешь назвать их одним словом? (семья).</a:t>
            </a:r>
          </a:p>
          <a:p>
            <a:pPr algn="ctr"/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Какие слова можешь подобрать к </a:t>
            </a: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слову «</a:t>
            </a:r>
            <a:r>
              <a:rPr lang="ru-RU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семья»?</a:t>
            </a:r>
            <a:endParaRPr lang="ru-RU" b="1" dirty="0" smtClean="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12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Слова-подсказки: дружная, крепкая, добрая, культурная, здоровая, заботливая, трудолюбивая, воспитанная, маленькая, большая.</a:t>
            </a:r>
          </a:p>
          <a:p>
            <a:pPr algn="ctr"/>
            <a:endParaRPr lang="ru-RU" sz="12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9" name="Picture 5" descr="https://bumper-stickers.ru/34107-thickbox_default/mama-v-ochka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8" r="27000"/>
          <a:stretch/>
        </p:blipFill>
        <p:spPr bwMode="auto">
          <a:xfrm>
            <a:off x="395536" y="1884493"/>
            <a:ext cx="1696500" cy="419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6" b="9665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559" r="16942"/>
          <a:stretch/>
        </p:blipFill>
        <p:spPr bwMode="auto">
          <a:xfrm>
            <a:off x="2699792" y="2300749"/>
            <a:ext cx="2162196" cy="4711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265" l="0" r="9830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030" y="3712803"/>
            <a:ext cx="1498006" cy="2507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386" r="946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573" y="3014110"/>
            <a:ext cx="1728192" cy="328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495" b="97554" l="136" r="983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38" y="4488340"/>
            <a:ext cx="2088232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978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65"/>
          <a:stretch/>
        </p:blipFill>
        <p:spPr bwMode="auto">
          <a:xfrm>
            <a:off x="4572001" y="836712"/>
            <a:ext cx="4503622" cy="485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4619793" cy="1412776"/>
          </a:xfrm>
        </p:spPr>
        <p:txBody>
          <a:bodyPr>
            <a:noAutofit/>
          </a:bodyPr>
          <a:lstStyle/>
          <a:p>
            <a:pPr algn="l"/>
            <a: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</a:t>
            </a:r>
            <a:r>
              <a:rPr lang="ru-RU" sz="1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«Подари маме цветы»</a:t>
            </a:r>
            <a: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1.Какие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слова ты можешь сказать о маме;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2.Назовите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ребёнку те слова, которые он не назвал; 3.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Сколько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слов скажет ребёнок, столько цветочков появится на экране при помощи нажатия стрелочки «вперёд»).</a:t>
            </a:r>
            <a:endParaRPr lang="ru-RU" sz="1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949280"/>
            <a:ext cx="8424936" cy="648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Мама (Какая?) </a:t>
            </a:r>
            <a:r>
              <a:rPr lang="ru-RU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добрая, красивая, нежная, ласковая, умная, добрая, привлекательная, обаятельная, молодая, трудолюбивая, незаменимая… </a:t>
            </a:r>
            <a:endParaRPr lang="ru-RU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123641"/>
            <a:ext cx="1008112" cy="105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76" y="2436352"/>
            <a:ext cx="10112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290" y="1909302"/>
            <a:ext cx="10112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36352"/>
            <a:ext cx="10112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91740" y="3645024"/>
            <a:ext cx="10112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2651" y="4365104"/>
            <a:ext cx="10112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076" y="3740889"/>
            <a:ext cx="1011237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28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0" t="3831" r="16696"/>
          <a:stretch/>
        </p:blipFill>
        <p:spPr bwMode="auto">
          <a:xfrm>
            <a:off x="5220072" y="-9023"/>
            <a:ext cx="3900551" cy="5462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093296"/>
            <a:ext cx="8640960" cy="10527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Папа (Какой?) </a:t>
            </a: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красивый, смелый, сильный, отважный, умный, деловой, заботливый, внимательный, трудолюбивый, молодой, любимый…</a:t>
            </a:r>
          </a:p>
          <a:p>
            <a:pPr marL="0" indent="0"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ru-RU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188640"/>
            <a:ext cx="4464496" cy="1584176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</a:t>
            </a:r>
            <a:r>
              <a:rPr lang="ru-RU" sz="1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«Собери для папы набор инструментов»</a:t>
            </a:r>
            <a: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1.Спросите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ребёнка, какие слова он может сказать 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папе; 2.Назовите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ребёнку те слова, которые он не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назвал;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3.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Сколько слов-признаков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скажет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ребёнок о папе,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столько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инструментов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появится на экране при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нажатии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стрелочки «вперёд».)</a:t>
            </a:r>
            <a:endParaRPr lang="ru-RU" sz="1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1440160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00808"/>
            <a:ext cx="1081088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59" b="15854"/>
          <a:stretch/>
        </p:blipFill>
        <p:spPr bwMode="auto">
          <a:xfrm>
            <a:off x="3198717" y="3025523"/>
            <a:ext cx="2176501" cy="98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9"/>
          <a:stretch/>
        </p:blipFill>
        <p:spPr bwMode="auto">
          <a:xfrm>
            <a:off x="174322" y="3861048"/>
            <a:ext cx="1733382" cy="1374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0429" y="3881039"/>
            <a:ext cx="1745849" cy="117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985" y="1589778"/>
            <a:ext cx="1853192" cy="148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41"/>
          <a:stretch/>
        </p:blipFill>
        <p:spPr bwMode="auto">
          <a:xfrm>
            <a:off x="3759558" y="4111231"/>
            <a:ext cx="1292351" cy="1264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0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672408" cy="1570186"/>
          </a:xfrm>
        </p:spPr>
        <p:txBody>
          <a:bodyPr>
            <a:no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«</a:t>
            </a:r>
            <a:r>
              <a:rPr lang="ru-RU" sz="1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Собери набор модницы»</a:t>
            </a:r>
            <a: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1.Спросите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ребёнка, какие слова он может сказать 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сестре; 2.Назовите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ребёнку те слова, которые он не назвал; 3.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Сколько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слов-признаков скажет ребёнок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о сестре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, столько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предметов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появится на экране при нажатии стрелочки «вперёд».)</a:t>
            </a:r>
            <a:endParaRPr lang="ru-RU" sz="1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021288"/>
            <a:ext cx="8712968" cy="6480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Сестра (Какая?) </a:t>
            </a:r>
            <a:r>
              <a:rPr lang="ru-RU" sz="1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красивая, модная, веселая, умная, дружелюбная, нежная, изящная, привлекательная, родная, высокая, худая, спортивная… </a:t>
            </a:r>
            <a:endParaRPr lang="ru-RU" sz="1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7" r="5832" b="50000"/>
          <a:stretch/>
        </p:blipFill>
        <p:spPr bwMode="auto">
          <a:xfrm>
            <a:off x="5159202" y="476672"/>
            <a:ext cx="3984798" cy="4281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588" y="2296145"/>
            <a:ext cx="1445146" cy="1445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6" descr="https://cdn.clipart.email/4057f83b2bf79fa9bd5a4755c90c064a_lipstick-clipart-cute-picture-2921030-lipstick-clipart-cute_920-1204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9" t="2597" r="17144"/>
          <a:stretch/>
        </p:blipFill>
        <p:spPr bwMode="auto">
          <a:xfrm>
            <a:off x="4301011" y="476672"/>
            <a:ext cx="623918" cy="130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842" y="3741291"/>
            <a:ext cx="1356579" cy="135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34" t="5963" r="21913" b="3367"/>
          <a:stretch/>
        </p:blipFill>
        <p:spPr bwMode="auto">
          <a:xfrm>
            <a:off x="273217" y="4118023"/>
            <a:ext cx="1224890" cy="138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167" y="4581128"/>
            <a:ext cx="1970519" cy="12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3" t="10509" r="9073" b="16334"/>
          <a:stretch/>
        </p:blipFill>
        <p:spPr bwMode="auto">
          <a:xfrm rot="16200000">
            <a:off x="-67301" y="2340644"/>
            <a:ext cx="1803054" cy="12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60161"/>
            <a:ext cx="1481130" cy="148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49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0404"/>
            <a:ext cx="5623338" cy="1627786"/>
          </a:xfrm>
        </p:spPr>
        <p:txBody>
          <a:bodyPr>
            <a:norm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  <a:t>Игра </a:t>
            </a:r>
            <a:r>
              <a:rPr lang="ru-RU" sz="1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«Подари малышу игрушки»</a:t>
            </a:r>
            <a:br>
              <a:rPr lang="ru-RU" sz="12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(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1.Спросите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ребёнка, какие слова он может сказать 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малыше; 2.Назовите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ребёнку те слова, которые он не назвал; 3.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Сколько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слов-признаков скажет ребёнок 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братике,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столько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игрушек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появится на экране при нажатии стрелочки «вперёд».)</a:t>
            </a:r>
            <a: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  <a:t/>
            </a:r>
            <a:br>
              <a:rPr lang="ru-RU" sz="1200" b="1" dirty="0">
                <a:solidFill>
                  <a:srgbClr val="0070C0"/>
                </a:solidFill>
                <a:latin typeface="Comic Sans MS" panose="030F0702030302020204" pitchFamily="66" charset="0"/>
              </a:rPr>
            </a:br>
            <a:endParaRPr lang="ru-RU" sz="12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32"/>
          <a:stretch/>
        </p:blipFill>
        <p:spPr bwMode="auto">
          <a:xfrm>
            <a:off x="5730842" y="908719"/>
            <a:ext cx="3413158" cy="451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251520" y="5877272"/>
            <a:ext cx="8712968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Брат (Какой?) </a:t>
            </a:r>
            <a:r>
              <a:rPr lang="ru-RU" sz="1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– красивый, маленький, смышлёный, весёлый, любимый, умный, игривый, капризный, драчливый, плаксивый…</a:t>
            </a:r>
            <a:endParaRPr lang="ru-RU" sz="1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7"/>
            <a:ext cx="962572" cy="1411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112383"/>
            <a:ext cx="1057935" cy="1359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1845587" cy="121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36" y="2064915"/>
            <a:ext cx="1402993" cy="140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24" y="4375522"/>
            <a:ext cx="1083558" cy="1083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8" r="10542"/>
          <a:stretch/>
        </p:blipFill>
        <p:spPr bwMode="auto">
          <a:xfrm>
            <a:off x="2330205" y="4023271"/>
            <a:ext cx="2035317" cy="15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587" y="1698189"/>
            <a:ext cx="1287236" cy="1804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4703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932040" cy="1512168"/>
          </a:xfrm>
        </p:spPr>
        <p:txBody>
          <a:bodyPr>
            <a:norm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1.Спросите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ребёнка, какие слова он может сказать 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бабушке; 2.Назовите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ребёнку те слова, которые он не назвал; 3.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Сколько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слов-признаков скажет ребёнок 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бабушке,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столько предметов появится на экране при нажатии стрелочки «вперёд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  <a:b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Посчитай внуков: один внук, два внука… пять внуков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942593"/>
            <a:ext cx="8084942" cy="726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Бабушка (Какая?) -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Веселая, добрая, старая, больная, родная, милая, усталая, бодрая.</a:t>
            </a:r>
            <a:endParaRPr lang="ru-RU" sz="2800" b="1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yt3.ggpht.com/a/AATXAJyURsD6okz4ex0sceTgK6JQP7FFe-XJFPj-o5cP7g=s900-c-k-c0x00ffffff-no-rj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4" t="456" r="14918"/>
          <a:stretch/>
        </p:blipFill>
        <p:spPr bwMode="auto">
          <a:xfrm>
            <a:off x="268100" y="2881637"/>
            <a:ext cx="1423579" cy="234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7" t="4687" r="26394" b="8931"/>
          <a:stretch/>
        </p:blipFill>
        <p:spPr bwMode="auto">
          <a:xfrm>
            <a:off x="4832620" y="736910"/>
            <a:ext cx="1622625" cy="269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https://i.pinimg.com/originals/a4/91/20/a49120dcdccc6df426aa52ea2f73b2c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4" r="4255"/>
          <a:stretch/>
        </p:blipFill>
        <p:spPr bwMode="auto">
          <a:xfrm>
            <a:off x="3563888" y="3764317"/>
            <a:ext cx="1635474" cy="185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5" r="28690" b="52050"/>
          <a:stretch/>
        </p:blipFill>
        <p:spPr bwMode="auto">
          <a:xfrm flipH="1">
            <a:off x="6455245" y="2050243"/>
            <a:ext cx="2405609" cy="3791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44" t="3376" r="24771" b="2386"/>
          <a:stretch/>
        </p:blipFill>
        <p:spPr bwMode="auto">
          <a:xfrm>
            <a:off x="2085970" y="2276872"/>
            <a:ext cx="1434745" cy="2817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47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192688" cy="1426170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1.Спросите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ребёнка, какие слова он может сказать 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дедушке; 2.Перечислите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ребёнку те слова, которые он не назвал; 3.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Сколько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слов-признаков скажет ребёнок о 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дедушке, </a:t>
            </a:r>
            <a:r>
              <a:rPr lang="ru-RU" sz="1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столько предметов появится на экране при нажатии стрелочки «вперёд</a:t>
            </a:r>
            <a: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».</a:t>
            </a:r>
            <a:br>
              <a:rPr lang="ru-RU" sz="1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</a:br>
            <a:r>
              <a:rPr lang="ru-RU" sz="1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Посчитай, сколько рыб поймал дедушка.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5997" y="5805264"/>
            <a:ext cx="8416899" cy="9634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Дедушка (Какой?) - </a:t>
            </a:r>
          </a:p>
          <a:p>
            <a:pPr marL="0" indent="0">
              <a:buNone/>
            </a:pPr>
            <a:r>
              <a:rPr lang="ru-RU" sz="17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Родной, дорогой, внимательный, душевный, красивый, седой, бодрый, старый…</a:t>
            </a:r>
            <a:endParaRPr lang="ru-RU" sz="17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r="31840" b="42079"/>
          <a:stretch/>
        </p:blipFill>
        <p:spPr bwMode="auto">
          <a:xfrm>
            <a:off x="5724128" y="1556792"/>
            <a:ext cx="2872283" cy="401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xn--80aavk2aha7f.xn--d1acj3b/wp-content/uploads/2019/08/%D0%97%D0%B0%D0%B3%D0%B0%D0%B4%D0%BA%D0%B8-%D0%BF%D1%80%D0%BE-%D0%BE%D0%BA%D1%83%D0%BD%D1%8F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5478" r="2418" b="6687"/>
          <a:stretch/>
        </p:blipFill>
        <p:spPr bwMode="auto">
          <a:xfrm>
            <a:off x="398205" y="2204864"/>
            <a:ext cx="1725524" cy="7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7.allegroimg.com/original/03345e/8d4046b54dac8232aef5cb6d4707/Poduszka-ryba-GABY-maskotka-pluszak-OKON-MINI-35c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4" t="13524" r="13034" b="15003"/>
          <a:stretch/>
        </p:blipFill>
        <p:spPr bwMode="auto">
          <a:xfrm rot="1740453">
            <a:off x="850207" y="4261375"/>
            <a:ext cx="1492232" cy="110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thumbs.dreamstime.com/b/%D1%88%D0%B0%D1%80%D0%B6-%D1%81%D1%87%D0%B0%D1%81%D1%82-%D0%B8%D0%B2%D1%8B%D0%B9-pike-933527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" t="36459" r="2382" b="37246"/>
          <a:stretch/>
        </p:blipFill>
        <p:spPr bwMode="auto">
          <a:xfrm>
            <a:off x="1187810" y="3182212"/>
            <a:ext cx="2714486" cy="75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myslide.ru/documents_7/45940ec80da4fbcd3a104cf667523dff/img2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0" t="20764" b="7761"/>
          <a:stretch/>
        </p:blipFill>
        <p:spPr bwMode="auto">
          <a:xfrm>
            <a:off x="2827266" y="4356818"/>
            <a:ext cx="2150060" cy="1210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llustrators.ru/uploads/illustration/image/790600/main_790600_original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53" t="5400" r="8136" b="12723"/>
          <a:stretch/>
        </p:blipFill>
        <p:spPr bwMode="auto">
          <a:xfrm>
            <a:off x="3618515" y="1556792"/>
            <a:ext cx="2105613" cy="143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0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529</Words>
  <Application>Microsoft Office PowerPoint</Application>
  <PresentationFormat>Экран (4:3)</PresentationFormat>
  <Paragraphs>36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Цель: учить подбирать к существительным слова-признаки.  </vt:lpstr>
      <vt:lpstr>Презентация PowerPoint</vt:lpstr>
      <vt:lpstr>Игра «Подари маме цветы» (1.Какие слова ты можешь сказать о маме; 2.Назовите ребёнку те слова, которые он не назвал; 3. Сколько слов скажет ребёнок, столько цветочков появится на экране при помощи нажатия стрелочки «вперёд»).</vt:lpstr>
      <vt:lpstr>Игра «Собери для папы набор инструментов» (1.Спросите ребёнка, какие слова он может сказать о папе; 2.Назовите ребёнку те слова, которые он не назвал; 3. Сколько слов-признаков скажет ребёнок о папе, столько инструментов появится на экране при нажатии стрелочки «вперёд».)</vt:lpstr>
      <vt:lpstr>Игра «Собери набор модницы» (1.Спросите ребёнка, какие слова он может сказать о сестре; 2.Назовите ребёнку те слова, которые он не назвал; 3. Сколько слов-признаков скажет ребёнок о сестре, столько предметов появится на экране при нажатии стрелочки «вперёд».)</vt:lpstr>
      <vt:lpstr>Игра «Подари малышу игрушки» (1.Спросите ребёнка, какие слова он может сказать о малыше; 2.Назовите ребёнку те слова, которые он не назвал; 3. Сколько слов-признаков скажет ребёнок о братике, столько игрушек появится на экране при нажатии стрелочки «вперёд».) </vt:lpstr>
      <vt:lpstr>1.Спросите ребёнка, какие слова он может сказать о бабушке; 2.Назовите ребёнку те слова, которые он не назвал; 3. Сколько слов-признаков скажет ребёнок о бабушке, столько предметов появится на экране при нажатии стрелочки «вперёд». Посчитай внуков: один внук, два внука… пять внуков</vt:lpstr>
      <vt:lpstr>1.Спросите ребёнка, какие слова он может сказать о дедушке; 2.Перечислите ребёнку те слова, которые он не назвал; 3. Сколько слов-признаков скажет ребёнок о дедушке, столько предметов появится на экране при нажатии стрелочки «вперёд». Посчитай, сколько рыб поймал дедушка.</vt:lpstr>
      <vt:lpstr>Литература: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detsad</cp:lastModifiedBy>
  <cp:revision>43</cp:revision>
  <dcterms:created xsi:type="dcterms:W3CDTF">2021-02-09T06:44:37Z</dcterms:created>
  <dcterms:modified xsi:type="dcterms:W3CDTF">2021-03-25T05:11:04Z</dcterms:modified>
</cp:coreProperties>
</file>