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9" r:id="rId3"/>
    <p:sldId id="281" r:id="rId4"/>
    <p:sldId id="260" r:id="rId5"/>
    <p:sldId id="262" r:id="rId6"/>
    <p:sldId id="286" r:id="rId7"/>
    <p:sldId id="263" r:id="rId8"/>
    <p:sldId id="264" r:id="rId9"/>
    <p:sldId id="265" r:id="rId10"/>
    <p:sldId id="285" r:id="rId11"/>
    <p:sldId id="289" r:id="rId12"/>
    <p:sldId id="266" r:id="rId13"/>
    <p:sldId id="287" r:id="rId14"/>
    <p:sldId id="291" r:id="rId15"/>
    <p:sldId id="267" r:id="rId16"/>
    <p:sldId id="290" r:id="rId17"/>
    <p:sldId id="268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84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80BCD-A951-4129-AD9D-9EF76A61C769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A7801-A4CA-4ECB-A45F-C2CD2547A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27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Составление предложений.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7801-A4CA-4ECB-A45F-C2CD2547AE9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93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Составление предложения.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7801-A4CA-4ECB-A45F-C2CD2547AE9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004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Составление предложения.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7801-A4CA-4ECB-A45F-C2CD2547AE9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92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Составление предложения.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7801-A4CA-4ECB-A45F-C2CD2547AE9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93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Составление предложения.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7801-A4CA-4ECB-A45F-C2CD2547AE9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0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Составление предложений.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7801-A4CA-4ECB-A45F-C2CD2547AE9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943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 r="4310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7272808" cy="54726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Интерактивная презентация по лексической теме «Моя семья».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 «Кто чем занят?»</a:t>
            </a:r>
          </a:p>
          <a:p>
            <a:pPr marL="0" indent="0" algn="ctr">
              <a:buNone/>
            </a:pPr>
            <a:endParaRPr lang="ru-RU" sz="4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Для детей 3-4 лет</a:t>
            </a:r>
          </a:p>
          <a:p>
            <a:pPr marL="0" indent="0" algn="ctr">
              <a:buNone/>
            </a:pPr>
            <a:endParaRPr lang="ru-RU" sz="4000" b="1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104456" cy="474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496944" cy="10081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папа? («Папа пилит доску»)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7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513403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папа? («Папа метёт двор», «Папа забивает гвоздь» («Папа делает стол»).</a:t>
            </a:r>
            <a:endParaRPr lang="ru-RU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36" y="116632"/>
            <a:ext cx="353719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2" y="2387736"/>
            <a:ext cx="5179463" cy="40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9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дедушка? («Дедушка рыбачит»)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47260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31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E5C9869-DCFA-4DC2-880D-DFE23D9A4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73" t="2136" r="15600"/>
          <a:stretch/>
        </p:blipFill>
        <p:spPr>
          <a:xfrm>
            <a:off x="3380503" y="1600200"/>
            <a:ext cx="2382993" cy="452596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8609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465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дедушка? </a:t>
            </a:r>
            <a:b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(«Дедушка читает книгу внучке»)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688632" cy="517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880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бабушка?</a:t>
            </a:r>
            <a:b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(«Бабушка вяжет шарф»)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08" y="1529408"/>
            <a:ext cx="532859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84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9221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бабушка? </a:t>
            </a:r>
            <a:endParaRPr lang="ru-RU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 b="9631"/>
          <a:stretch/>
        </p:blipFill>
        <p:spPr bwMode="auto">
          <a:xfrm>
            <a:off x="1259632" y="1186393"/>
            <a:ext cx="6768751" cy="551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189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бабушка? </a:t>
            </a:r>
            <a:b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(«Бабуля печёт пирожки»)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72232"/>
            <a:ext cx="6984776" cy="504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35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бабушка? </a:t>
            </a:r>
            <a:b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(«Бабушка пылесосит»)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65" y="1340768"/>
            <a:ext cx="5274867" cy="550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787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Лена? («Лена шьёт кукле платье»)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71369"/>
            <a:ext cx="4248472" cy="548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496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" y="0"/>
            <a:ext cx="9133616" cy="693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Цель</a:t>
            </a: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r>
              <a:rPr lang="ru-RU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составление простых предложений по картинкам.</a:t>
            </a: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ru-RU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Рекомендации к проведению </a:t>
            </a: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игр:</a:t>
            </a:r>
          </a:p>
          <a:p>
            <a:pPr marL="0" indent="0" algn="just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Презентацию включить в режиме «Показ слайдов».</a:t>
            </a:r>
          </a:p>
          <a:p>
            <a:pPr marL="0" indent="0" algn="just">
              <a:buNone/>
            </a:pP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2. Переключать слайды </a:t>
            </a: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стрелочкой «вперёд» 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 клавиатуре.</a:t>
            </a:r>
          </a:p>
          <a:p>
            <a:pPr marL="0" indent="0" algn="just">
              <a:buNone/>
            </a:pP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3. </a:t>
            </a: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Ответы ребёнка должны быть полными и грамматически правильными.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9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девочка? («Девочка играет с собакой»)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58" y="1340768"/>
            <a:ext cx="710478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287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Оля? («Оля подметает»)</a:t>
            </a:r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35716"/>
            <a:ext cx="5338556" cy="531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702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мальчик? («Мальчик катается на велосипеде»)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24" y="1628800"/>
            <a:ext cx="51125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39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Ваня? («Ваня моет посуду»)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68" y="1401393"/>
            <a:ext cx="5515274" cy="543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098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Вася? («Вася рубит дрова»)</a:t>
            </a:r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06394"/>
            <a:ext cx="5174153" cy="516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08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9688"/>
            <a:ext cx="9132887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Литература</a:t>
            </a:r>
            <a:endParaRPr lang="ru-RU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406" y="1556792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514350" indent="-514350" algn="just"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Брежнева 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</a:rPr>
              <a:t>Е.А., Брежнев Н.В. Хочу всё знать: Рабочая тетрадь по развитию речи детей старшего дошкольного возраста с методическими рекомендациями: Пособие для логопеда: В 2 ч. – М.: </a:t>
            </a:r>
            <a:r>
              <a:rPr lang="ru-RU" dirty="0" err="1">
                <a:solidFill>
                  <a:schemeClr val="tx2"/>
                </a:solidFill>
                <a:latin typeface="Comic Sans MS" panose="030F0702030302020204" pitchFamily="66" charset="0"/>
              </a:rPr>
              <a:t>Гуманит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</a:rPr>
              <a:t>. изд. центр ВЛАДОС, 2003. – Ч. </a:t>
            </a:r>
            <a:r>
              <a:rPr lang="ru-RU" dirty="0" err="1">
                <a:solidFill>
                  <a:schemeClr val="tx2"/>
                </a:solidFill>
                <a:latin typeface="Comic Sans MS" panose="030F0702030302020204" pitchFamily="66" charset="0"/>
              </a:rPr>
              <a:t>ll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</a:rPr>
              <a:t>: Мир человека. – 164 с.: ил. – (Коррекционная педагогика</a:t>
            </a: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).</a:t>
            </a:r>
          </a:p>
          <a:p>
            <a:pPr marL="514350" indent="-514350" algn="just">
              <a:buAutoNum type="arabicPeriod"/>
            </a:pPr>
            <a:endParaRPr lang="ru-RU" dirty="0" smtClean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514350" indent="-514350" algn="just">
              <a:buAutoNum type="arabicPeriod"/>
            </a:pPr>
            <a:r>
              <a:rPr lang="ru-RU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Косинова</a:t>
            </a: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</a:rPr>
              <a:t>Е.М. Моя первая книга знаний. Обо всём на свете. Упражнения для развития речи/ Худ. Г. Соколов. – М.: Изд-во </a:t>
            </a:r>
            <a:r>
              <a:rPr lang="ru-RU" dirty="0" err="1">
                <a:solidFill>
                  <a:schemeClr val="tx2"/>
                </a:solidFill>
                <a:latin typeface="Comic Sans MS" panose="030F0702030302020204" pitchFamily="66" charset="0"/>
              </a:rPr>
              <a:t>Эксмо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</a:rPr>
              <a:t>, 2006 – 120с., ил</a:t>
            </a: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.</a:t>
            </a:r>
          </a:p>
          <a:p>
            <a:pPr marL="514350" lvl="0" indent="-514350" algn="just">
              <a:buFont typeface="Arial" pitchFamily="34" charset="0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Альбом 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</a:rPr>
              <a:t>по развитию речи для будущих первоклассников. – М. : РОСМЭН, 2019 . – 96 с. : ил. – (Говорим правильно).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287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2863"/>
            <a:ext cx="9132887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Авторы-составители:</a:t>
            </a:r>
            <a:endParaRPr lang="ru-RU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Учитель-логопед МБДОУ г. Иркутска детского сада №136 Починская Е.А.</a:t>
            </a:r>
          </a:p>
          <a:p>
            <a:pPr marL="0" indent="0" algn="just">
              <a:buNone/>
            </a:pP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Учитель-логопед МБДОУ г. Иркутска детского сада №136 Леви Л.В.</a:t>
            </a:r>
          </a:p>
          <a:p>
            <a:pPr marL="0" indent="0" algn="just">
              <a:buNone/>
            </a:pP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44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2863"/>
            <a:ext cx="9132887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 «Кто что делает?»</a:t>
            </a:r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Взрослый предлагает ребёнку составить предложения по каждой картинке.</a:t>
            </a:r>
          </a:p>
          <a:p>
            <a:pPr marL="0" indent="0" algn="just">
              <a:buNone/>
            </a:pP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Необходимо следить за тем, чтобы ребёнок правильно согласовывал слова в предложении.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мама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? </a:t>
            </a: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(«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Мама готовит обед», </a:t>
            </a: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«Мама 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стирает бельё</a:t>
            </a: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»).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12" y="1876327"/>
            <a:ext cx="4186546" cy="436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10" y="1969240"/>
            <a:ext cx="4104462" cy="426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46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мама? («Мама утюжит бельё»)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25042"/>
            <a:ext cx="6048672" cy="507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6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CC0FCCA-7C8E-4B86-940B-6D9C237C0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268760"/>
            <a:ext cx="5472608" cy="54726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784976" cy="10801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мама? («Мама усыпляет малыша» или «Мама качает малыша на руках»)</a:t>
            </a:r>
            <a:endParaRPr lang="ru-RU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9941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мама? («Мама моет полы»)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/>
        </p:blipFill>
        <p:spPr bwMode="auto">
          <a:xfrm>
            <a:off x="1256223" y="1374570"/>
            <a:ext cx="6556137" cy="523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1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папа? («Папа чинит машину»)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34" y="1268761"/>
            <a:ext cx="6656726" cy="532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03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Что делает папа? («Папа читает газету»)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34699"/>
            <a:ext cx="4464495" cy="534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2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439</Words>
  <Application>Microsoft Office PowerPoint</Application>
  <PresentationFormat>Экран (4:3)</PresentationFormat>
  <Paragraphs>58</Paragraphs>
  <Slides>26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Цель: составление простых предложений по картинкам.  </vt:lpstr>
      <vt:lpstr>Игра «Кто что делает?»</vt:lpstr>
      <vt:lpstr>Что делает мама?  («Мама готовит обед», «Мама стирает бельё»).</vt:lpstr>
      <vt:lpstr>Что делает мама? («Мама утюжит бельё»)</vt:lpstr>
      <vt:lpstr>Презентация PowerPoint</vt:lpstr>
      <vt:lpstr>Что делает мама? («Мама моет полы»)</vt:lpstr>
      <vt:lpstr>Что делает папа? («Папа чинит машину»)</vt:lpstr>
      <vt:lpstr>Что делает папа? («Папа читает газету»)</vt:lpstr>
      <vt:lpstr> </vt:lpstr>
      <vt:lpstr>Что делает папа? («Папа метёт двор», «Папа забивает гвоздь» («Папа делает стол»).</vt:lpstr>
      <vt:lpstr>Что делает дедушка? («Дедушка рыбачит»)</vt:lpstr>
      <vt:lpstr>Презентация PowerPoint</vt:lpstr>
      <vt:lpstr>Что делает дедушка?  («Дедушка читает книгу внучке»)</vt:lpstr>
      <vt:lpstr>Что делает бабушка?  («Бабушка вяжет шарф»)</vt:lpstr>
      <vt:lpstr>Что делает бабушка? </vt:lpstr>
      <vt:lpstr>Что делает бабушка?  («Бабуля печёт пирожки»)</vt:lpstr>
      <vt:lpstr>Что делает бабушка?  («Бабушка пылесосит»)</vt:lpstr>
      <vt:lpstr>Что делает Лена? («Лена шьёт кукле платье»)</vt:lpstr>
      <vt:lpstr>Что делает девочка? («Девочка играет с собакой»)</vt:lpstr>
      <vt:lpstr>Что делает Оля? («Оля подметает»)</vt:lpstr>
      <vt:lpstr>Что делает мальчик? («Мальчик катается на велосипеде»)</vt:lpstr>
      <vt:lpstr>Что делает Ваня? («Ваня моет посуду»)</vt:lpstr>
      <vt:lpstr>Что делает Вася? («Вася рубит дрова»)</vt:lpstr>
      <vt:lpstr>Литература</vt:lpstr>
      <vt:lpstr>Авторы-составители: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</dc:creator>
  <cp:lastModifiedBy>detsad</cp:lastModifiedBy>
  <cp:revision>32</cp:revision>
  <dcterms:created xsi:type="dcterms:W3CDTF">2021-02-09T06:44:37Z</dcterms:created>
  <dcterms:modified xsi:type="dcterms:W3CDTF">2021-03-25T03:14:50Z</dcterms:modified>
</cp:coreProperties>
</file>