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86" r:id="rId4"/>
    <p:sldId id="269" r:id="rId5"/>
    <p:sldId id="270" r:id="rId6"/>
    <p:sldId id="273" r:id="rId7"/>
    <p:sldId id="275" r:id="rId8"/>
    <p:sldId id="276" r:id="rId9"/>
    <p:sldId id="277" r:id="rId10"/>
    <p:sldId id="285" r:id="rId11"/>
    <p:sldId id="284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0BCD-A951-4129-AD9D-9EF76A61C769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7801-A4CA-4ECB-A45F-C2CD2547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4310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27280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Интерактивная презентация по лексической теме «Моя семья».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Игра «Назови ласково»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детей 3-4-го года жизни 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Часто с нами рядом живут домашние питомцы. Есть ли у тебя домашнее животное?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5122912" cy="1717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Назови ласково: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Собака – собачка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Кошка – кошечка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Хомяк – хомячок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717032"/>
            <a:ext cx="2855814" cy="279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6765"/>
            <a:ext cx="1930524" cy="343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1782368" cy="178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2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Литература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28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56"/>
            <a:ext cx="9144000" cy="69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4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7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25" y="476672"/>
            <a:ext cx="7899993" cy="10801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Цель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упражнять в образовании имён существительных с уменьшительно-ласкательными суффиксами.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-252536" y="2924944"/>
            <a:ext cx="6480720" cy="36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Презентацию включить в режиме «Показ слайдов».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Переключать слайды стрелочкой на клавиатуре.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Информация в скобках и мелким шрифтом поможет родителям правильно объяснить понятие или явление.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58681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Рекомендации к проведению игры: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</a:t>
            </a: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образовывать существительные в уменьшительно-ласкательной форме)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3600400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Семья - семейка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b="19868"/>
          <a:stretch/>
        </p:blipFill>
        <p:spPr bwMode="auto">
          <a:xfrm>
            <a:off x="1691680" y="2652162"/>
            <a:ext cx="7323949" cy="40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/>
          <a:stretch/>
        </p:blipFill>
        <p:spPr bwMode="auto">
          <a:xfrm>
            <a:off x="2959196" y="170025"/>
            <a:ext cx="618480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00400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«Назови ласково»</a:t>
            </a:r>
            <a:b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маму по-разному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5" y="3465004"/>
            <a:ext cx="36004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Мамочка, </a:t>
            </a:r>
            <a:r>
              <a:rPr lang="ru-RU" sz="4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мамулечка</a:t>
            </a:r>
            <a:r>
              <a:rPr lang="ru-RU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матушка, мамуля.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3831" r="16696"/>
          <a:stretch/>
        </p:blipFill>
        <p:spPr bwMode="auto">
          <a:xfrm>
            <a:off x="4395018" y="176981"/>
            <a:ext cx="4748981" cy="66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501008"/>
            <a:ext cx="3034680" cy="295232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Папа,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апочка, папуля.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4114800" cy="23622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папу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по-разному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0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20742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сестру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по-разному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3024336" cy="3340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Сестра, сестричка, сестрёнка.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Доча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доченька, </a:t>
            </a:r>
            <a:r>
              <a:rPr lang="ru-RU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дочура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832" b="50000"/>
          <a:stretch/>
        </p:blipFill>
        <p:spPr bwMode="auto">
          <a:xfrm>
            <a:off x="2987824" y="223142"/>
            <a:ext cx="6156177" cy="66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698" cy="20022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брата, сына по-разному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2818656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Брат, братик, братишка.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Сын, сыночек,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</a:t>
            </a:r>
            <a:r>
              <a:rPr lang="ru-RU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ынуля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сынишка.</a:t>
            </a: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/>
          <a:stretch/>
        </p:blipFill>
        <p:spPr bwMode="auto">
          <a:xfrm>
            <a:off x="4067944" y="70403"/>
            <a:ext cx="5096968" cy="67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r="21032" b="52050"/>
          <a:stretch/>
        </p:blipFill>
        <p:spPr bwMode="auto">
          <a:xfrm flipH="1">
            <a:off x="3989244" y="116632"/>
            <a:ext cx="515475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3622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бабушку 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по-разному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3322712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Бабушка, баба,  бабуленька, </a:t>
            </a:r>
            <a:r>
              <a:rPr lang="ru-RU" sz="2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бабулечка</a:t>
            </a: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бабуля.</a:t>
            </a:r>
          </a:p>
        </p:txBody>
      </p:sp>
    </p:spTree>
    <p:extLst>
      <p:ext uri="{BB962C8B-B14F-4D97-AF65-F5344CB8AC3E}">
        <p14:creationId xmlns:p14="http://schemas.microsoft.com/office/powerpoint/2010/main" val="19844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71420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«Назови ласково»</a:t>
            </a:r>
            <a:br>
              <a:rPr 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(научите ребёнка называть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дедушку по-разному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2602632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Дедушка, дедуля, деда.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r="30375" b="42079"/>
          <a:stretch/>
        </p:blipFill>
        <p:spPr bwMode="auto">
          <a:xfrm>
            <a:off x="3884048" y="236935"/>
            <a:ext cx="5234820" cy="662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Цель: упражнять в образовании имён существительных с уменьшительно-ласкательными суффиксами.  </vt:lpstr>
      <vt:lpstr>Игра «Назови ласково» (научите ребёнка образовывать существительные в уменьшительно-ласкательной форме)</vt:lpstr>
      <vt:lpstr>Игра «Назови ласково» (научите ребёнка называть маму по-разному)</vt:lpstr>
      <vt:lpstr>Игра «Назови ласково» (научите ребёнка называть папу по-разному)</vt:lpstr>
      <vt:lpstr>Игра «Назови ласково» (научите ребёнка называть сестру по-разному)</vt:lpstr>
      <vt:lpstr>Игра «Назови ласково» (научите ребёнка называть брата, сына по-разному)</vt:lpstr>
      <vt:lpstr>Игра «Назови ласково» (научите ребёнка называть бабушку  по-разному)</vt:lpstr>
      <vt:lpstr>Игра «Назови ласково» (научите ребёнка называть дедушку по-разному)</vt:lpstr>
      <vt:lpstr>Часто с нами рядом живут домашние питомцы. Есть ли у тебя домашнее животное?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detsad</cp:lastModifiedBy>
  <cp:revision>27</cp:revision>
  <dcterms:created xsi:type="dcterms:W3CDTF">2021-02-09T06:44:37Z</dcterms:created>
  <dcterms:modified xsi:type="dcterms:W3CDTF">2021-03-23T06:13:28Z</dcterms:modified>
</cp:coreProperties>
</file>