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961584" cy="62646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Интерактивная презентация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лексической теме «Моя семья»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Игра</a:t>
            </a:r>
            <a:r>
              <a:rPr lang="ru-RU" sz="4800" b="1" dirty="0" smtClean="0">
                <a:latin typeface="Comic Sans MS" panose="030F0702030302020204" pitchFamily="66" charset="0"/>
              </a:rPr>
              <a:t> </a:t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«Скажи наоборот»</a:t>
            </a: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31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(подбор антонимов)</a:t>
            </a:r>
            <a:br>
              <a:rPr lang="ru-RU" sz="31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/>
            </a:r>
            <a:br>
              <a:rPr lang="ru-RU" sz="3100" b="1" dirty="0" smtClean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/>
            </a:r>
            <a:br>
              <a:rPr lang="ru-RU" sz="3100" b="1" dirty="0" smtClean="0">
                <a:latin typeface="Comic Sans MS" panose="030F0702030302020204" pitchFamily="66" charset="0"/>
              </a:rPr>
            </a:br>
            <a:r>
              <a:rPr lang="ru-RU" sz="4000" b="1" dirty="0">
                <a:latin typeface="Comic Sans MS" panose="030F0702030302020204" pitchFamily="66" charset="0"/>
              </a:rPr>
              <a:t/>
            </a:r>
            <a:br>
              <a:rPr lang="ru-RU" sz="4000" b="1" dirty="0"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детей 6-7 лет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Этот мальчик грязный, а этот…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чистый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8813" r="54866" b="5962"/>
          <a:stretch/>
        </p:blipFill>
        <p:spPr bwMode="auto">
          <a:xfrm>
            <a:off x="899592" y="1653115"/>
            <a:ext cx="3347943" cy="49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6" t="20135" r="10185" b="4410"/>
          <a:stretch/>
        </p:blipFill>
        <p:spPr bwMode="auto">
          <a:xfrm>
            <a:off x="5292080" y="1653115"/>
            <a:ext cx="2870734" cy="5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Этот человек сильный, а наоборот… (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слабый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1"/>
          <a:stretch/>
        </p:blipFill>
        <p:spPr bwMode="auto">
          <a:xfrm flipH="1">
            <a:off x="20807" y="1322971"/>
            <a:ext cx="4144132" cy="542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15586"/>
            <a:ext cx="28003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6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ысокий, а наоборот? (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низкий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43828" r="56843" b="11855"/>
          <a:stretch/>
        </p:blipFill>
        <p:spPr bwMode="auto">
          <a:xfrm flipH="1">
            <a:off x="5436096" y="2845914"/>
            <a:ext cx="3115437" cy="371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8" t="24731" r="16129" b="7527"/>
          <a:stretch/>
        </p:blipFill>
        <p:spPr bwMode="auto">
          <a:xfrm flipH="1">
            <a:off x="1191550" y="1896443"/>
            <a:ext cx="2433484" cy="464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Девочка идёт, а наоборот? (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стоит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0690" r="59484" b="15221"/>
          <a:stretch/>
        </p:blipFill>
        <p:spPr bwMode="auto">
          <a:xfrm>
            <a:off x="395536" y="1610664"/>
            <a:ext cx="3672408" cy="526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3" t="8292" r="20774" b="18952"/>
          <a:stretch/>
        </p:blipFill>
        <p:spPr bwMode="auto">
          <a:xfrm>
            <a:off x="5612259" y="1564665"/>
            <a:ext cx="2581844" cy="51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Мокрый - … (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сухой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34660" r="43118" b="12867"/>
          <a:stretch/>
        </p:blipFill>
        <p:spPr bwMode="auto">
          <a:xfrm flipH="1">
            <a:off x="323527" y="3501008"/>
            <a:ext cx="3966327" cy="29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t="16881" b="5699"/>
          <a:stretch/>
        </p:blipFill>
        <p:spPr bwMode="auto">
          <a:xfrm>
            <a:off x="4932040" y="1718399"/>
            <a:ext cx="3488870" cy="476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Громко - … (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тихо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11827" r="55323" b="32804"/>
          <a:stretch/>
        </p:blipFill>
        <p:spPr bwMode="auto">
          <a:xfrm flipH="1">
            <a:off x="179512" y="2276872"/>
            <a:ext cx="3816424" cy="41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3" t="11398" r="7742" b="31183"/>
          <a:stretch/>
        </p:blipFill>
        <p:spPr bwMode="auto">
          <a:xfrm>
            <a:off x="5213554" y="2276872"/>
            <a:ext cx="3259393" cy="39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10"/>
            <a:ext cx="9144000" cy="68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Литература: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852935"/>
            <a:ext cx="6048672" cy="273630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Косинова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Е.М. Моя первая книга знаний. Обо всём на свете. Упражнения для развития речи/Худ. Г. Соколов. – М.: Изд-во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Эксмо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2006. – 120 с., ил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Альбом по развитию речи для будущих первоклассников. – М. : РОСМЭН, 2019 . – 96 с. : ил. – (Говорим правильно).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Авторы-составители:</a:t>
            </a:r>
            <a:endParaRPr lang="ru-RU" sz="4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Учитель-логопед МБДОУ г. Иркутска детского сада №136 Починская Е.А.</a:t>
            </a:r>
          </a:p>
          <a:p>
            <a:pPr marL="0" indent="0" algn="just">
              <a:buNone/>
            </a:pP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Учитель-логопед МБДОУ г. Иркутска детского сада №136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Леви Л.В.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/>
        </p:blipFill>
        <p:spPr bwMode="auto">
          <a:xfrm>
            <a:off x="0" y="-31689"/>
            <a:ext cx="9144000" cy="68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Цель:</a:t>
            </a:r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обогащение словаря антонимов.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Ход игры: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Включить презентацию в режиме «показ слайдов».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Переключать слайды кнопкой «стрелка вперёд» (на клавиатуре).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Ребёнку мы не говорим «антонимы», заменяя это понятие фразой «скажи наоборот».</a:t>
            </a:r>
          </a:p>
          <a:p>
            <a:pPr marL="514350" indent="-514350" algn="just">
              <a:buAutoNum type="arabicPeriod"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Этот человек трудолюбивый, а наоборот…?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ленивый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523981" cy="45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2618"/>
            <a:ext cx="413338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Эта девочка добрая, а наоборот…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злая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484784"/>
            <a:ext cx="33012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3"/>
          <a:stretch/>
        </p:blipFill>
        <p:spPr bwMode="auto">
          <a:xfrm>
            <a:off x="4431511" y="1458317"/>
            <a:ext cx="431868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Дедушка пожилой, а мальчик…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молодой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2593"/>
            <a:ext cx="3888432" cy="47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283764"/>
            <a:ext cx="2310977" cy="44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Этот мальчик жадный, а этот…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щедрый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20511" b="4638"/>
          <a:stretch/>
        </p:blipFill>
        <p:spPr bwMode="auto">
          <a:xfrm>
            <a:off x="971600" y="1556792"/>
            <a:ext cx="2736304" cy="514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47664"/>
            <a:ext cx="25956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Этот мальчик смелый, а этот…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трусливый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5173"/>
            <a:ext cx="329676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2564904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Этот человек больной, а этот… 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здоровый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9776"/>
            <a:ext cx="3960440" cy="53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5976" r="23562"/>
          <a:stretch/>
        </p:blipFill>
        <p:spPr bwMode="auto">
          <a:xfrm>
            <a:off x="5508104" y="1240541"/>
            <a:ext cx="3241197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Мальчик весёлый, а девочка…(</a:t>
            </a:r>
            <a:r>
              <a:rPr lang="ru-RU" sz="28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грустная</a:t>
            </a:r>
            <a:r>
              <a:rPr lang="ru-RU" sz="28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).</a:t>
            </a:r>
            <a:endParaRPr lang="ru-RU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22151" r="48387" b="6451"/>
          <a:stretch/>
        </p:blipFill>
        <p:spPr bwMode="auto">
          <a:xfrm>
            <a:off x="1835696" y="1440062"/>
            <a:ext cx="3312368" cy="53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t="24801" r="22096" b="7097"/>
          <a:stretch/>
        </p:blipFill>
        <p:spPr bwMode="auto">
          <a:xfrm>
            <a:off x="4961058" y="1440062"/>
            <a:ext cx="2705035" cy="53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257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Интерактивная презентация  по лексической теме «Моя семья»   Игра  «Скажи наоборот» (подбор антонимов)    для детей 6-7 лет </vt:lpstr>
      <vt:lpstr>Цель: обогащение словаря антонимов. </vt:lpstr>
      <vt:lpstr>Этот человек трудолюбивый, а наоборот…? (ленивый).</vt:lpstr>
      <vt:lpstr>Эта девочка добрая, а наоборот… (злая).</vt:lpstr>
      <vt:lpstr>Дедушка пожилой, а мальчик… (молодой).</vt:lpstr>
      <vt:lpstr>Этот мальчик жадный, а этот… (щедрый).</vt:lpstr>
      <vt:lpstr>Этот мальчик смелый, а этот… (трусливый).</vt:lpstr>
      <vt:lpstr>Этот человек больной, а этот… (здоровый).</vt:lpstr>
      <vt:lpstr>Мальчик весёлый, а девочка…(грустная).</vt:lpstr>
      <vt:lpstr>Этот мальчик грязный, а этот… (чистый).</vt:lpstr>
      <vt:lpstr>Этот человек сильный, а наоборот… (слабый).</vt:lpstr>
      <vt:lpstr>Высокий, а наоборот? (низкий).</vt:lpstr>
      <vt:lpstr>Девочка идёт, а наоборот? (стоит).</vt:lpstr>
      <vt:lpstr>Мокрый - … (сухой).</vt:lpstr>
      <vt:lpstr>Громко - … (тихо).</vt:lpstr>
      <vt:lpstr>Литература:</vt:lpstr>
      <vt:lpstr>Авторы-составители: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презентация  по лексической теме «Моя семья»   Игра  «Скажи наоборот» (подбор антонимов)    для детей 6-7 лет </dc:title>
  <dc:creator>detsad</dc:creator>
  <cp:lastModifiedBy>detsad</cp:lastModifiedBy>
  <cp:revision>8</cp:revision>
  <dcterms:created xsi:type="dcterms:W3CDTF">2021-03-23T04:11:35Z</dcterms:created>
  <dcterms:modified xsi:type="dcterms:W3CDTF">2021-03-24T03:14:59Z</dcterms:modified>
</cp:coreProperties>
</file>