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58" r:id="rId5"/>
    <p:sldId id="259" r:id="rId6"/>
    <p:sldId id="265" r:id="rId7"/>
    <p:sldId id="266" r:id="rId8"/>
    <p:sldId id="260" r:id="rId9"/>
    <p:sldId id="264" r:id="rId10"/>
    <p:sldId id="269" r:id="rId11"/>
    <p:sldId id="270" r:id="rId12"/>
    <p:sldId id="268" r:id="rId13"/>
    <p:sldId id="271" r:id="rId14"/>
    <p:sldId id="272" r:id="rId15"/>
    <p:sldId id="273" r:id="rId16"/>
    <p:sldId id="261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2EF3E-A9E4-4645-81B5-3A5E079F1FB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773B3-B080-43D5-A044-070AF043A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1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73B3-B080-43D5-A044-070AF043A6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slide" Target="slide14.xml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5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8.jpe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140968"/>
            <a:ext cx="6624736" cy="2808312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Интерактивная презентация по лексической теме </a:t>
            </a: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Моя семья».</a:t>
            </a:r>
            <a:b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Игра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«Профессии»</a:t>
            </a:r>
            <a:r>
              <a:rPr lang="ru-RU" b="1" dirty="0" smtClean="0">
                <a:solidFill>
                  <a:srgbClr val="996633"/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rgbClr val="996633"/>
                </a:solidFill>
                <a:latin typeface="Comic Sans MS" panose="030F0702030302020204" pitchFamily="66" charset="0"/>
              </a:rPr>
            </a:b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для детей 5-6 года жизни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800" b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u-RU" sz="2800" b="1" u="sng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МОЛОДЕЦ !!!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https://yt3.ggpht.com/a/AATXAJymVqRv-OQa2tTHX4ED0QHKEDLJPDyduRIwJZ0u=s900-c-k-c0xffffffff-no-rj-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2" r="1499"/>
          <a:stretch/>
        </p:blipFill>
        <p:spPr bwMode="auto">
          <a:xfrm>
            <a:off x="971600" y="2348880"/>
            <a:ext cx="3403429" cy="27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34" y="1415213"/>
            <a:ext cx="3479822" cy="453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7740352" y="57263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320632"/>
            <a:ext cx="5976664" cy="12961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Мой папа работает полицейским.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656325" y="4658470"/>
            <a:ext cx="1283927" cy="860712"/>
          </a:xfrm>
          <a:prstGeom prst="wedgeRectCallou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Нажми на стрелку, чтобы перейти дальше </a:t>
            </a:r>
            <a:endParaRPr lang="ru-RU" sz="1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6" t="8334" r="20034" b="16930"/>
          <a:stretch/>
        </p:blipFill>
        <p:spPr bwMode="auto">
          <a:xfrm>
            <a:off x="1755058" y="575187"/>
            <a:ext cx="5545394" cy="515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 flipH="1">
            <a:off x="1043608" y="5733256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043608" y="4725144"/>
            <a:ext cx="1283927" cy="860712"/>
          </a:xfrm>
          <a:prstGeom prst="wedgeRectCallou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Нажми на стрелку, чтобы  вернуться обратно </a:t>
            </a:r>
            <a:endParaRPr lang="ru-RU" sz="1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Отгадай, кем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 хочу быть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b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(выбери профессию и нажми на неё кнопкой мышки)</a:t>
            </a:r>
            <a:endParaRPr lang="ru-RU" sz="1800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9950" r="9033" b="8417"/>
          <a:stretch/>
        </p:blipFill>
        <p:spPr bwMode="auto">
          <a:xfrm>
            <a:off x="5292080" y="3828622"/>
            <a:ext cx="1985266" cy="17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i1.wp.com/orechi.ru/wp-content/uploads/2017/12/10-T1eY1rOonyg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2028" r="3731" b="8455"/>
          <a:stretch/>
        </p:blipFill>
        <p:spPr bwMode="auto">
          <a:xfrm>
            <a:off x="7387321" y="3796176"/>
            <a:ext cx="1463642" cy="1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64178"/>
            <a:ext cx="1454986" cy="202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s://www.kindpng.com/picc/m/360-3608807_postal-workers-cartoon-hd-png-downloa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884" y="1564178"/>
            <a:ext cx="1454986" cy="18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thumbs.dreamstime.com/b/%D0%BA%D0%BD%D0%B8%D0%B3%D0%B8-125379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2983"/>
            <a:ext cx="1584176" cy="17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pixy.org/src/67/thumbs350/6795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92" y="4637560"/>
            <a:ext cx="1958372" cy="15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s://pickimage.ru/wp-content/uploads/images/detskie/cornerdrawing/ugolokrisovaniya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2" y="4338107"/>
            <a:ext cx="1953320" cy="17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s://ua.all.biz/img/ua/catalog/1914589.jpe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/>
          <a:stretch/>
        </p:blipFill>
        <p:spPr bwMode="auto">
          <a:xfrm>
            <a:off x="2081197" y="2236629"/>
            <a:ext cx="1633456" cy="17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МОЛОДЕЦ !!!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https://yt3.ggpht.com/a/AATXAJymVqRv-OQa2tTHX4ED0QHKEDLJPDyduRIwJZ0u=s900-c-k-c0xffffffff-no-rj-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2" r="1499"/>
          <a:stretch/>
        </p:blipFill>
        <p:spPr bwMode="auto">
          <a:xfrm>
            <a:off x="755576" y="2348880"/>
            <a:ext cx="3403429" cy="27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6822"/>
            <a:ext cx="392606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7562376" y="58401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73216"/>
            <a:ext cx="5328592" cy="1368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Я хочу быть воспитателем.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562376" y="4912130"/>
            <a:ext cx="1283927" cy="860712"/>
          </a:xfrm>
          <a:prstGeom prst="wedgeRectCallou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Нажми на стрелку, чтобы перейти дальше </a:t>
            </a:r>
            <a:endParaRPr lang="ru-RU" sz="1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t="8085" r="19924" b="17651"/>
          <a:stretch/>
        </p:blipFill>
        <p:spPr bwMode="auto">
          <a:xfrm>
            <a:off x="1799303" y="560439"/>
            <a:ext cx="5515897" cy="508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 flipH="1">
            <a:off x="1115616" y="5949280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043608" y="4725144"/>
            <a:ext cx="1283927" cy="860712"/>
          </a:xfrm>
          <a:prstGeom prst="wedgeRectCallou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Нажми на стрелку, чтобы  вернуться обратно </a:t>
            </a:r>
            <a:endParaRPr lang="ru-RU" sz="1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88"/>
            <a:ext cx="9144000" cy="741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7" b="97653" l="26739" r="80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2398238"/>
            <a:ext cx="391885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372199" y="404664"/>
            <a:ext cx="1944217" cy="230425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«До скорого свидания, мой друг!».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Литература: 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1. </a:t>
            </a:r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Брежнева 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Е.А., Брежнев Н.В. Хочу всё знать: Рабочая тетрадь по развитию речи детей старшего дошкольного возраста с методическими рекомендациями: Пособие для логопеда: В 2 ч. – М.: </a:t>
            </a:r>
            <a:r>
              <a:rPr lang="ru-RU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Гуманит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. изд. центр ВЛАДОС, 2003. – Ч. </a:t>
            </a:r>
            <a:r>
              <a:rPr lang="ru-RU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ll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: Мир человека. – 164 с.: ил. – (Коррекционная педагогика).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>2.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Косинова Е.М. Моя первая книга знаний. Обо всём на свете. Упражнения для развития речи/ Худ. Г. Соколов. – М.: Изд-во </a:t>
            </a:r>
            <a:r>
              <a:rPr lang="ru-RU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Эксмо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, 2006 – 120с., ил</a:t>
            </a:r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3. </a:t>
            </a:r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Альбом по развитию речи для будущих первоклассников. – М. : РОСМЭН, 2019 . – 96 с. : ил. – (Говорим правильно).</a:t>
            </a:r>
            <a:endParaRPr lang="ru-RU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Авторы-составители:</a:t>
            </a:r>
            <a:endParaRPr lang="ru-RU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Учитель-логопед МБДОУ г. Иркутска детского сада №136 Починская Е.А.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Учитель-логопед МБДОУ г. Иркутска детского сада №136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Леви Л.В.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Цель: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обогащение словарного запаса.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Ход игры: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 Включите показ презентации в режиме «показ слайдов».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Переключать слайды необходимо клавишей «стрелка-вперёд» (на клавиатуре).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3. Прочитайте ребёнку слова Оли 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(слайд 3).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88"/>
            <a:ext cx="9144000" cy="741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548680"/>
            <a:ext cx="3168352" cy="20882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«Привет! Меня зовут Оля. Я живу в большой семье, у каждого своё дело. Утром мы уходим по делам.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Мама и папа – на работу.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Я иду в школу.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А мой братик Вася – в детский сад».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7" b="97653" l="26739" r="80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2398238"/>
            <a:ext cx="391885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2160240" cy="50405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«Я знаю много профессий!».</a:t>
            </a:r>
            <a:b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Расскажи, какие женские профессии  знаешь ты?.</a:t>
            </a:r>
            <a:b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Моя мама работает стюардессой.</a:t>
            </a:r>
            <a:b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Скажи, кем работает твоя мама.</a:t>
            </a:r>
            <a:endParaRPr lang="ru-RU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/>
        </p:blipFill>
        <p:spPr bwMode="auto">
          <a:xfrm>
            <a:off x="2339752" y="260648"/>
            <a:ext cx="6696744" cy="62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Отгадай, кем работает моя мама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b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(выбери профессию и нажми на неё кнопкой мышки)</a:t>
            </a:r>
            <a:endParaRPr lang="ru-RU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68" y="1734433"/>
            <a:ext cx="1101950" cy="175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2" y="3241215"/>
            <a:ext cx="1937623" cy="12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2321" y="4891184"/>
            <a:ext cx="1808675" cy="118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599973" y="4623854"/>
            <a:ext cx="1822348" cy="16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" y="1735748"/>
            <a:ext cx="2174494" cy="141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69" y="3241215"/>
            <a:ext cx="1941393" cy="13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17" y="1587124"/>
            <a:ext cx="15573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84" y="1734433"/>
            <a:ext cx="1656184" cy="181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yt3.ggpht.com/a/AATXAJysSyL56aOMzF3zcEPsv7m3njpLi9kwULtlLTkCTg=s900-c-k-c0xffffffff-no-rj-mo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09" y="3999767"/>
            <a:ext cx="1641067" cy="164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93" y="4118271"/>
            <a:ext cx="1291216" cy="194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6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МОЛОДЕЦ !!!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240360" cy="517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yt3.ggpht.com/a/AATXAJymVqRv-OQa2tTHX4ED0QHKEDLJPDyduRIwJZ0u=s900-c-k-c0xffffffff-no-rj-m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2" r="1499"/>
          <a:stretch/>
        </p:blipFill>
        <p:spPr bwMode="auto">
          <a:xfrm>
            <a:off x="971600" y="2348880"/>
            <a:ext cx="3403429" cy="27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7648557" y="6021288"/>
            <a:ext cx="978408" cy="484632"/>
          </a:xfrm>
          <a:prstGeom prst="rightArrow">
            <a:avLst>
              <a:gd name="adj1" fmla="val 560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418932"/>
            <a:ext cx="5184576" cy="12047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Моя мама работает врачом.</a:t>
            </a:r>
            <a:endParaRPr lang="ru-RU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680560" y="4941168"/>
            <a:ext cx="1283927" cy="860712"/>
          </a:xfrm>
          <a:prstGeom prst="wedgeRectCallou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Нажми на стрелку, чтобы перейти дальше </a:t>
            </a:r>
            <a:endParaRPr lang="ru-RU" sz="1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7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8084" r="19441" b="14982"/>
          <a:stretch/>
        </p:blipFill>
        <p:spPr bwMode="auto">
          <a:xfrm>
            <a:off x="1814052" y="560439"/>
            <a:ext cx="5545394" cy="527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577280" y="5589240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4267"/>
            <a:ext cx="13716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uction.wav"/>
          </p:stSnd>
        </p:sndAc>
      </p:transition>
    </mc:Choice>
    <mc:Fallback xmlns="">
      <p:transition spd="slow">
        <p:sndAc>
          <p:stSnd>
            <p:snd r:embed="rId6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1224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Мой папа работает мультипликатором. Расскажи, кем работает твой папа? Какие ещё мужские профессии ты знаешь?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76772"/>
            <a:ext cx="7056784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4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Рассмотри 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картинки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догадайся, 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кем работает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мой папа?</a:t>
            </a:r>
            <a:b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(нажатием кнопки </a:t>
            </a:r>
            <a:r>
              <a:rPr lang="ru-RU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«вперёд» </a:t>
            </a:r>
            <a:r>
              <a:rPr lang="ru-RU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человека с выбранной профессией вы сможете узнать правильно ли ответил ребёнок)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9063">
            <a:off x="134143" y="2083749"/>
            <a:ext cx="1952563" cy="130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thumbs.dreamstime.com/z/%D1%81%D0%B2%D0%B8%D1%81%D1%82%D0%BE%D0%BA-27821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4"/>
          <a:stretch/>
        </p:blipFill>
        <p:spPr bwMode="auto">
          <a:xfrm>
            <a:off x="395536" y="4583141"/>
            <a:ext cx="169976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5"/>
          <a:stretch/>
        </p:blipFill>
        <p:spPr bwMode="auto">
          <a:xfrm>
            <a:off x="1763688" y="1897967"/>
            <a:ext cx="202445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52" y="3647216"/>
            <a:ext cx="1897454" cy="268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s://pickimage.ru/wp-content/uploads/images/detskie/police/policeiski1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07" y="1897967"/>
            <a:ext cx="160105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9.lbrd.ru/fileentry/get/origin/93/e4/e376cdb7e09d2707736566cf5cb3.jpe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47" y="1834839"/>
            <a:ext cx="1565241" cy="21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8" y="4441814"/>
            <a:ext cx="2190882" cy="17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ttps://st3.depositphotos.com/6009652/15872/v/1600/depositphotos_158729312-stock-illustration-russian-military-sailor-cartoon-character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r="15038" b="5274"/>
          <a:stretch/>
        </p:blipFill>
        <p:spPr bwMode="auto">
          <a:xfrm>
            <a:off x="5404852" y="4164495"/>
            <a:ext cx="1241616" cy="220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365</Words>
  <Application>Microsoft Office PowerPoint</Application>
  <PresentationFormat>Экран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Интерактивная презентация по лексической теме  «Моя семья».  Игра «Профессии» для детей 5-6 года жизни </vt:lpstr>
      <vt:lpstr>Цель: обогащение словарного запаса.</vt:lpstr>
      <vt:lpstr>Презентация PowerPoint</vt:lpstr>
      <vt:lpstr>«Я знаю много профессий!».  Расскажи, какие женские профессии  знаешь ты?.  Моя мама работает стюардессой.  Скажи, кем работает твоя мама.</vt:lpstr>
      <vt:lpstr>Отгадай, кем работает моя мама? (выбери профессию и нажми на неё кнопкой мышки)</vt:lpstr>
      <vt:lpstr>МОЛОДЕЦ !!!</vt:lpstr>
      <vt:lpstr>Презентация PowerPoint</vt:lpstr>
      <vt:lpstr>Презентация PowerPoint</vt:lpstr>
      <vt:lpstr>Рассмотри картинки и догадайся, кем работает мой папа? (нажатием кнопки «вперёд» на человека с выбранной профессией вы сможете узнать правильно ли ответил ребёнок)</vt:lpstr>
      <vt:lpstr>МОЛОДЕЦ !!!</vt:lpstr>
      <vt:lpstr>Презентация PowerPoint</vt:lpstr>
      <vt:lpstr>Отгадай, кем я хочу быть? (выбери профессию и нажми на неё кнопкой мышки)</vt:lpstr>
      <vt:lpstr>МОЛОДЕЦ !!!</vt:lpstr>
      <vt:lpstr>Презентация PowerPoint</vt:lpstr>
      <vt:lpstr>Презентация PowerPoint</vt:lpstr>
      <vt:lpstr>Литература: </vt:lpstr>
      <vt:lpstr>Авторы-составители: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detsad</dc:creator>
  <cp:lastModifiedBy>detsad</cp:lastModifiedBy>
  <cp:revision>26</cp:revision>
  <dcterms:created xsi:type="dcterms:W3CDTF">2021-03-16T08:32:35Z</dcterms:created>
  <dcterms:modified xsi:type="dcterms:W3CDTF">2021-03-25T07:13:31Z</dcterms:modified>
</cp:coreProperties>
</file>