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60" r:id="rId6"/>
    <p:sldId id="264" r:id="rId7"/>
    <p:sldId id="259" r:id="rId8"/>
    <p:sldId id="262" r:id="rId9"/>
    <p:sldId id="265" r:id="rId10"/>
    <p:sldId id="268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50" autoAdjust="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microsoft.com/office/2007/relationships/hdphoto" Target="../media/hdphoto3.wdp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eglass.com.ua/uploads/posts/2010-10/1287957569_japan-background-48.jpg"/>
          <p:cNvPicPr>
            <a:picLocks noChangeAspect="1" noChangeArrowheads="1"/>
          </p:cNvPicPr>
          <p:nvPr/>
        </p:nvPicPr>
        <p:blipFill>
          <a:blip r:embed="rId2" cstate="print"/>
          <a:srcRect b="63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2972247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Лексическая тема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«Моя семья»</a:t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Составление рассказа по картине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31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для детей 6-7 лет</a:t>
            </a:r>
            <a:endParaRPr lang="ru-RU" sz="31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098" name="Picture 2" descr="http://goodphotoblog.ru/img-q5y5x5n416b41454s4s49416t5n5i4m4v2h5k4m4/wp-content/uploads/semeistv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47736" y="3284984"/>
            <a:ext cx="6448527" cy="322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44000" cy="711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31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Литература 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1.</a:t>
            </a:r>
            <a:r>
              <a:rPr lang="ru-RU" dirty="0">
                <a:latin typeface="Comic Sans MS" panose="030F0702030302020204" pitchFamily="66" charset="0"/>
              </a:rPr>
              <a:t> Брежнева Е.А., Брежнев Н.В. Хочу всё знать: Рабочая тетрадь по развитию речи детей старшего дошкольного возраста с методическими рекомендациями: Пособие для логопеда: В 2 ч. – М.: </a:t>
            </a:r>
            <a:r>
              <a:rPr lang="ru-RU" dirty="0" err="1">
                <a:latin typeface="Comic Sans MS" panose="030F0702030302020204" pitchFamily="66" charset="0"/>
              </a:rPr>
              <a:t>Гуманит</a:t>
            </a:r>
            <a:r>
              <a:rPr lang="ru-RU" dirty="0">
                <a:latin typeface="Comic Sans MS" panose="030F0702030302020204" pitchFamily="66" charset="0"/>
              </a:rPr>
              <a:t>. изд. центр ВЛАДОС, 2003. – Ч. </a:t>
            </a:r>
            <a:r>
              <a:rPr lang="ru-RU" dirty="0" err="1">
                <a:latin typeface="Comic Sans MS" panose="030F0702030302020204" pitchFamily="66" charset="0"/>
              </a:rPr>
              <a:t>ll</a:t>
            </a:r>
            <a:r>
              <a:rPr lang="ru-RU" dirty="0">
                <a:latin typeface="Comic Sans MS" panose="030F0702030302020204" pitchFamily="66" charset="0"/>
              </a:rPr>
              <a:t>: Мир человека. – 164 с.: ил. – (Коррекционная педагогика).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2.</a:t>
            </a:r>
            <a:r>
              <a:rPr lang="ru-RU" dirty="0">
                <a:latin typeface="Comic Sans MS" panose="030F0702030302020204" pitchFamily="66" charset="0"/>
              </a:rPr>
              <a:t>Косинова Е.М. Моя первая книга знаний. Обо всём на свете. Упражнения для развития речи/ Худ. Г. Соколов. – М.: Изд-во </a:t>
            </a:r>
            <a:r>
              <a:rPr lang="ru-RU" dirty="0" err="1">
                <a:latin typeface="Comic Sans MS" panose="030F0702030302020204" pitchFamily="66" charset="0"/>
              </a:rPr>
              <a:t>Эксмо</a:t>
            </a:r>
            <a:r>
              <a:rPr lang="ru-RU" dirty="0">
                <a:latin typeface="Comic Sans MS" panose="030F0702030302020204" pitchFamily="66" charset="0"/>
              </a:rPr>
              <a:t>, 2006 – 120с., ил.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3.</a:t>
            </a:r>
            <a:r>
              <a:rPr lang="ru-RU" dirty="0">
                <a:latin typeface="Comic Sans MS" panose="030F0702030302020204" pitchFamily="66" charset="0"/>
              </a:rPr>
              <a:t> Альбом по развитию речи для будущих первоклассников. – М. : РОСМЭН, 2019 . – 96 с. : ил. – (Говорим правильно).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561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Авторы составители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Учитель-логопед МБДОУ г. Иркутска детского сада №136 Починская Е.А.</a:t>
            </a:r>
          </a:p>
          <a:p>
            <a:pPr marL="0" indent="0" algn="just">
              <a:buNone/>
            </a:pPr>
            <a:endParaRPr lang="ru-RU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Учитель-логопед МБДОУ г. Иркутска детского сада №136 Леви Л.В.</a:t>
            </a:r>
          </a:p>
          <a:p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27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связной монологической речи.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родителям: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включить в режиме «Показ слайдов».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Переключать слайды стрелочкой на клавиатуре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Слайд 9 содержит таблицу, которая поможет ребёнку составить последовательный рассказ.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28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eglass.com.ua/uploads/posts/2010-10/1287957569_japan-background-48.jpg"/>
          <p:cNvPicPr>
            <a:picLocks noChangeAspect="1" noChangeArrowheads="1"/>
          </p:cNvPicPr>
          <p:nvPr/>
        </p:nvPicPr>
        <p:blipFill>
          <a:blip r:embed="rId2" cstate="print"/>
          <a:srcRect b="7664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Сегодня мы с тобой поговорим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семье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2514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каждого человека есть семья. Смог бы ты объяснить, что такое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семья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 («Семья – это родные люди, которые живут вместе и заботятся друг о друге»).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Послушай пословицу: 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 без семьи – что дерево без корней.</a:t>
            </a:r>
          </a:p>
          <a:p>
            <a:pPr marL="0" indent="0" algn="ctr">
              <a:buNone/>
            </a:pP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 ты её понимаешь?</a:t>
            </a: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 какие пословицы и поговорки о семье знаешь ты? («В хорошей семье хорошие дети растут»,  «Моя семья – моя крепость»)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eglass.com.ua/uploads/posts/2010-10/1287957569_japan-background-48.jpg"/>
          <p:cNvPicPr>
            <a:picLocks noChangeAspect="1" noChangeArrowheads="1"/>
          </p:cNvPicPr>
          <p:nvPr/>
        </p:nvPicPr>
        <p:blipFill>
          <a:blip r:embed="rId2" cstate="print"/>
          <a:srcRect b="7664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Ответь на вопросы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 есть у каждого человека? (имя, отчество, фамилия)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Назови свою фамилию?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 самое дорогое у человека? (мама и папа).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29906"/>
            <a:ext cx="3168352" cy="25340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eglass.com.ua/uploads/posts/2010-10/1287957569_japan-background-48.jpg"/>
          <p:cNvPicPr>
            <a:picLocks noChangeAspect="1" noChangeArrowheads="1"/>
          </p:cNvPicPr>
          <p:nvPr/>
        </p:nvPicPr>
        <p:blipFill>
          <a:blip r:embed="rId2" cstate="print"/>
          <a:srcRect b="7664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Игра «Назови признак»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Мама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(какая?) – ласковая, добрая, красивая, нежная, заботливая, умная, лучшая,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трудолюбивая, спортивная…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Папа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(какой?) – добрый, весёлый, умный, сильный, храбрый, симпатичный, милый…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Бабушка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(какая?)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добрая, ласковая, нежная, пожилая, больная, …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Дедушка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(какой?) – весёлый, отзывчивый…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Рассмотри картину и ответь на вопросы: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78112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Как ты думаешь, какое время суток изображено на картине?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Кого ты видишь на картине?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какой комнате собралась семья?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Расскажи, кто чем занят?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Как ты думаешь, какими словами можно описать семью? (дружная, крепкая, большая, культурная, заботливая, трудолюбивая).</a:t>
            </a:r>
          </a:p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Придумай название своему рассказу.</a:t>
            </a:r>
          </a:p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Составь рассказ при помощи таблицы-подсказки.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98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100_18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577064" cy="7116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94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5616" y="1412777"/>
            <a:ext cx="7416824" cy="42484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800" i="1" dirty="0" smtClean="0"/>
              <a:t>«Наступил </a:t>
            </a:r>
            <a:r>
              <a:rPr lang="ru-RU" sz="2800" i="1" dirty="0"/>
              <a:t>вечер. Вся семья собралась дома. Папа сидит на диване. Он читает интересную книгу. Дедушка пишет письмо другу. Мама помогает сыну делать уроки. Бабушка вяжет для внучки теплые носочки. А Таня играет с кошкой – Муркой. Все заняты своим </a:t>
            </a:r>
            <a:r>
              <a:rPr lang="ru-RU" sz="2800" i="1" dirty="0" smtClean="0"/>
              <a:t>делом».</a:t>
            </a:r>
            <a:endParaRPr lang="ru-RU" sz="2800" dirty="0"/>
          </a:p>
          <a:p>
            <a:pPr algn="just"/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332656"/>
            <a:ext cx="6048672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Пример рассказа: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67944" y="5157192"/>
            <a:ext cx="4824536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Если ребёнок затрудняется в составлении рассказа, можно использовать данный образец.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274638"/>
            <a:ext cx="4186808" cy="1426170"/>
          </a:xfrm>
        </p:spPr>
        <p:txBody>
          <a:bodyPr>
            <a:normAutofit fontScale="90000"/>
          </a:bodyPr>
          <a:lstStyle/>
          <a:p>
            <a:pPr algn="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СХЕМА  СОСТАВЛЕНИЯ РАССКАЗА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0" t="14827" r="10583" b="21304"/>
          <a:stretch/>
        </p:blipFill>
        <p:spPr bwMode="auto">
          <a:xfrm>
            <a:off x="5494971" y="1841749"/>
            <a:ext cx="1491396" cy="132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thumbs.dreamstime.com/z/%D1%81%D1%87%D0%B0%D1%81%D1%82-%D0%B8%D0%B2%D1%8B%D0%B9-%D1%81%D0%B8-%D1%83%D1%8D%D1%82-%D1%87-%D0%B5%D0%BD%D0%BE%D0%B2-%D1%81%D0%B5%D0%BC%D1%8C%D0%B8-8429716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47" t="14628" r="10739" b="18959"/>
          <a:stretch/>
        </p:blipFill>
        <p:spPr bwMode="auto">
          <a:xfrm>
            <a:off x="5499276" y="3643210"/>
            <a:ext cx="1348544" cy="122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dn.onlinewebfonts.com/svg/download_3773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986" y="3741004"/>
            <a:ext cx="861437" cy="96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7.pngwing.com/pngs/745/822/png-transparent-person-holding-pen-illustration-writing-writer-write-away-computer-icons-essay-writer-miscellaneous-author-silhouette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52387" y="5029571"/>
            <a:ext cx="1428919" cy="142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571" y="5003576"/>
            <a:ext cx="1512168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407" y="5080042"/>
            <a:ext cx="1381021" cy="1381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https://us.123rf.com/450wm/lcosmo/lcosmo1601/lcosmo160100040/51172911-icon-pictogram-child-gender-girl-ideal-for-catalogs-informative-and-institutional-materials.jpg?ver=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431" y="5085184"/>
            <a:ext cx="1370738" cy="137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право 8"/>
          <p:cNvSpPr/>
          <p:nvPr/>
        </p:nvSpPr>
        <p:spPr>
          <a:xfrm rot="5400000">
            <a:off x="5990061" y="3215429"/>
            <a:ext cx="366975" cy="348204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899592" y="5634493"/>
            <a:ext cx="345188" cy="276655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976035" y="5621332"/>
            <a:ext cx="345188" cy="276655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5154088" y="5605704"/>
            <a:ext cx="345188" cy="276655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7042117" y="5605704"/>
            <a:ext cx="345188" cy="276655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24" y="179042"/>
            <a:ext cx="4956167" cy="368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17" y="4222858"/>
            <a:ext cx="37782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297" y="4208366"/>
            <a:ext cx="37782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803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8" grpId="0" animBg="1"/>
      <p:bldP spid="19" grpId="0" animBg="1"/>
      <p:bldP spid="2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539</Words>
  <Application>Microsoft Office PowerPoint</Application>
  <PresentationFormat>Экран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Лексическая тема «Моя семья»  Составление рассказа по картине  для детей 6-7 лет</vt:lpstr>
      <vt:lpstr>Цель: развитие связной монологической речи.</vt:lpstr>
      <vt:lpstr>Сегодня мы с тобой поговорим  о семье</vt:lpstr>
      <vt:lpstr>Ответь на вопросы</vt:lpstr>
      <vt:lpstr>Игра «Назови признак»</vt:lpstr>
      <vt:lpstr>Рассмотри картину и ответь на вопросы:</vt:lpstr>
      <vt:lpstr>Презентация PowerPoint</vt:lpstr>
      <vt:lpstr>Презентация PowerPoint</vt:lpstr>
      <vt:lpstr>СХЕМА  СОСТАВЛЕНИЯ РАССКАЗА</vt:lpstr>
      <vt:lpstr>Презентация PowerPoint</vt:lpstr>
      <vt:lpstr>Литература </vt:lpstr>
      <vt:lpstr>Авторы составители: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Лексическая тема  «Моя семья»</dc:title>
  <dc:creator>admin</dc:creator>
  <cp:lastModifiedBy>detsad</cp:lastModifiedBy>
  <cp:revision>25</cp:revision>
  <dcterms:created xsi:type="dcterms:W3CDTF">2017-11-23T13:11:15Z</dcterms:created>
  <dcterms:modified xsi:type="dcterms:W3CDTF">2021-03-25T06:59:00Z</dcterms:modified>
</cp:coreProperties>
</file>