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D22EC-D970-4AB9-85DB-6ACE87FB9A9D}" type="datetimeFigureOut">
              <a:rPr lang="ru-RU" smtClean="0"/>
              <a:pPr/>
              <a:t>10.04.2023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8BC28-2C13-4701-A3CE-15D7B86591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242889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Театрализованное представление </a:t>
            </a:r>
            <a:r>
              <a:rPr lang="ru-RU" b="1" dirty="0"/>
              <a:t>«Репка на новый лад» </a:t>
            </a:r>
            <a:r>
              <a:rPr lang="ru-RU" b="1" dirty="0" smtClean="0"/>
              <a:t>, во второй </a:t>
            </a:r>
            <a:r>
              <a:rPr lang="ru-RU" b="1" dirty="0"/>
              <a:t>младшей </a:t>
            </a:r>
            <a:r>
              <a:rPr lang="ru-RU" b="1" dirty="0" smtClean="0"/>
              <a:t>группе </a:t>
            </a:r>
            <a:r>
              <a:rPr lang="ru-RU" b="1" dirty="0"/>
              <a:t>№ 17.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…/</a:t>
            </a:r>
            <a:endParaRPr lang="ru-RU" dirty="0"/>
          </a:p>
        </p:txBody>
      </p:sp>
      <p:pic>
        <p:nvPicPr>
          <p:cNvPr id="7" name="Рисунок 6" descr="IMG_20230410_07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3042" y="2428868"/>
            <a:ext cx="5643570" cy="423267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Подготовили: </a:t>
            </a:r>
            <a:r>
              <a:rPr lang="ru-RU" sz="3200" dirty="0" err="1" smtClean="0"/>
              <a:t>Галимулина</a:t>
            </a:r>
            <a:r>
              <a:rPr lang="ru-RU" sz="3200" dirty="0" smtClean="0"/>
              <a:t> К.Н.</a:t>
            </a:r>
            <a:br>
              <a:rPr lang="ru-RU" sz="3200" dirty="0" smtClean="0"/>
            </a:br>
            <a:r>
              <a:rPr lang="ru-RU" sz="3200" dirty="0" smtClean="0"/>
              <a:t>                           </a:t>
            </a:r>
            <a:r>
              <a:rPr lang="ru-RU" sz="3200" dirty="0" smtClean="0"/>
              <a:t>Мелентьева О.Е.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Цель: </a:t>
            </a:r>
            <a:r>
              <a:rPr lang="ru-RU" dirty="0"/>
              <a:t>создать у детей радостного эмоционального состояния, через театральную деятельность.</a:t>
            </a:r>
          </a:p>
          <a:p>
            <a:r>
              <a:rPr lang="ru-RU" b="1" dirty="0"/>
              <a:t>Задачи:</a:t>
            </a:r>
            <a:endParaRPr lang="ru-RU" dirty="0"/>
          </a:p>
          <a:p>
            <a:pPr lvl="0"/>
            <a:r>
              <a:rPr lang="ru-RU" dirty="0"/>
              <a:t>Формировать умение находить выразительные средства игрового образа персонажа, пользуясь для этого движением, мимикой, жестом, выразительной интонацией;</a:t>
            </a:r>
          </a:p>
          <a:p>
            <a:pPr lvl="0"/>
            <a:r>
              <a:rPr lang="ru-RU" dirty="0"/>
              <a:t>Развивать творческие способности детей;</a:t>
            </a:r>
          </a:p>
          <a:p>
            <a:pPr lvl="0"/>
            <a:r>
              <a:rPr lang="ru-RU" dirty="0"/>
              <a:t>Воспитывать любовь к чтению сказок, живой интерес к окружающему миру; доброту, культуру общения.</a:t>
            </a:r>
          </a:p>
          <a:p>
            <a:r>
              <a:rPr lang="ru-RU" b="1" dirty="0"/>
              <a:t>Предварительная работа:</a:t>
            </a:r>
            <a:endParaRPr lang="ru-RU" dirty="0"/>
          </a:p>
          <a:p>
            <a:pPr lvl="0"/>
            <a:r>
              <a:rPr lang="ru-RU" dirty="0"/>
              <a:t>Совместная деятельность: чтение русской народной сказки, свободное общение по сказке с изображением персонажей сказки.</a:t>
            </a:r>
          </a:p>
          <a:p>
            <a:pPr lvl="0"/>
            <a:r>
              <a:rPr lang="ru-RU" dirty="0"/>
              <a:t>Самостоятельная деятельность детей: рассматривание иллюстраций по сказке, настольный театр. Игры-драматизации с элементами костюмов и атрибутами как внешними символами роли.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н с солышком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Предварительная работа</a:t>
            </a:r>
            <a:endParaRPr lang="ru-RU" dirty="0"/>
          </a:p>
        </p:txBody>
      </p:sp>
      <p:pic>
        <p:nvPicPr>
          <p:cNvPr id="5" name="Рисунок 4" descr="IMG_20230120_1602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357298"/>
            <a:ext cx="2786050" cy="2089538"/>
          </a:xfrm>
          <a:prstGeom prst="rect">
            <a:avLst/>
          </a:prstGeom>
        </p:spPr>
      </p:pic>
      <p:pic>
        <p:nvPicPr>
          <p:cNvPr id="6" name="Рисунок 5" descr="IMG_20230410_09451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1214422"/>
            <a:ext cx="2500312" cy="3333749"/>
          </a:xfrm>
          <a:prstGeom prst="rect">
            <a:avLst/>
          </a:prstGeom>
        </p:spPr>
      </p:pic>
      <p:pic>
        <p:nvPicPr>
          <p:cNvPr id="7" name="Рисунок 6" descr="IMG_20230410_1022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472" y="3786190"/>
            <a:ext cx="3857652" cy="2805144"/>
          </a:xfrm>
          <a:prstGeom prst="rect">
            <a:avLst/>
          </a:prstGeom>
        </p:spPr>
      </p:pic>
      <p:pic>
        <p:nvPicPr>
          <p:cNvPr id="8" name="Рисунок 7" descr="IMG_20230410_10204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388" y="1214422"/>
            <a:ext cx="1989070" cy="2428892"/>
          </a:xfrm>
          <a:prstGeom prst="rect">
            <a:avLst/>
          </a:prstGeom>
        </p:spPr>
      </p:pic>
      <p:pic>
        <p:nvPicPr>
          <p:cNvPr id="9" name="Рисунок 8" descr="IMG_20230408_13094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29256" y="4000504"/>
            <a:ext cx="2893151" cy="25510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/>
          </a:bodyPr>
          <a:lstStyle/>
          <a:p>
            <a:r>
              <a:rPr lang="ru-RU" sz="2400" b="1" dirty="0"/>
              <a:t>В ролях: </a:t>
            </a:r>
            <a:r>
              <a:rPr lang="ru-RU" sz="2400" dirty="0"/>
              <a:t>Дед (Артур Х.), Бабка (Оля Ф.), внучка (Марьяна К.), Жучка (</a:t>
            </a:r>
            <a:r>
              <a:rPr lang="ru-RU" sz="2400" dirty="0" err="1"/>
              <a:t>Хадижа</a:t>
            </a:r>
            <a:r>
              <a:rPr lang="ru-RU" sz="2400" dirty="0"/>
              <a:t> Х.), Кошка (Сарана Т.), Мышка (</a:t>
            </a:r>
            <a:r>
              <a:rPr lang="ru-RU" sz="2400" dirty="0" err="1"/>
              <a:t>Дарина</a:t>
            </a:r>
            <a:r>
              <a:rPr lang="ru-RU" sz="2400" dirty="0"/>
              <a:t> Б.), Репка (Варя Р.), рассказчик (</a:t>
            </a:r>
            <a:r>
              <a:rPr lang="ru-RU" sz="2400" dirty="0" err="1"/>
              <a:t>Галимулина</a:t>
            </a:r>
            <a:r>
              <a:rPr lang="ru-RU" sz="2400" dirty="0"/>
              <a:t> К.Н.).</a:t>
            </a:r>
          </a:p>
        </p:txBody>
      </p:sp>
      <p:pic>
        <p:nvPicPr>
          <p:cNvPr id="4" name="Содержимое 3" descr="IMG_20230408_1303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571612"/>
            <a:ext cx="4000528" cy="4525963"/>
          </a:xfrm>
        </p:spPr>
      </p:pic>
      <p:pic>
        <p:nvPicPr>
          <p:cNvPr id="6" name="Рисунок 5" descr="IMG_20230407_0943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2000240"/>
            <a:ext cx="4429156" cy="36433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Жил в одной деревне Дед вместе с Бабкой много лет</a:t>
            </a:r>
            <a:endParaRPr lang="ru-RU" dirty="0"/>
          </a:p>
        </p:txBody>
      </p:sp>
      <p:pic>
        <p:nvPicPr>
          <p:cNvPr id="4" name="Содержимое 3" descr="IMG_20230408_1308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3" y="1571613"/>
            <a:ext cx="4357717" cy="3267069"/>
          </a:xfrm>
        </p:spPr>
      </p:pic>
      <p:pic>
        <p:nvPicPr>
          <p:cNvPr id="5" name="Рисунок 4" descr="IMG_20230408_1309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3143248"/>
            <a:ext cx="4493863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Приготовь-ка Баба Деду репки пареной к обеду. Хочешь репки, так иди с огорода принеси.</a:t>
            </a:r>
            <a:endParaRPr lang="ru-RU" sz="3200" dirty="0"/>
          </a:p>
        </p:txBody>
      </p:sp>
      <p:pic>
        <p:nvPicPr>
          <p:cNvPr id="4" name="Содержимое 3" descr="IMG_20230408_13074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57224" y="1285860"/>
            <a:ext cx="2786082" cy="2847870"/>
          </a:xfrm>
        </p:spPr>
      </p:pic>
      <p:pic>
        <p:nvPicPr>
          <p:cNvPr id="7" name="Рисунок 6" descr="IMG_20230407_093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1357298"/>
            <a:ext cx="3357586" cy="2518190"/>
          </a:xfrm>
          <a:prstGeom prst="rect">
            <a:avLst/>
          </a:prstGeom>
        </p:spPr>
      </p:pic>
      <p:pic>
        <p:nvPicPr>
          <p:cNvPr id="8" name="Рисунок 7" descr="IMG_20230407_0935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00364" y="3857628"/>
            <a:ext cx="3571900" cy="2678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Позвала </a:t>
            </a:r>
            <a:r>
              <a:rPr lang="ru-RU" sz="3200" dirty="0" smtClean="0"/>
              <a:t>бабка </a:t>
            </a:r>
            <a:r>
              <a:rPr lang="ru-RU" sz="3200" dirty="0" smtClean="0"/>
              <a:t>в</a:t>
            </a:r>
            <a:r>
              <a:rPr lang="ru-RU" sz="3200" dirty="0" smtClean="0"/>
              <a:t>нучку</a:t>
            </a:r>
            <a:r>
              <a:rPr lang="ru-RU" sz="3200" dirty="0" smtClean="0"/>
              <a:t>, </a:t>
            </a:r>
            <a:r>
              <a:rPr lang="ru-RU" sz="3200" dirty="0" smtClean="0"/>
              <a:t>внучка </a:t>
            </a:r>
            <a:r>
              <a:rPr lang="ru-RU" sz="3200" dirty="0" smtClean="0"/>
              <a:t>Жучку,  Жучка Кошку, Кошка Мышку</a:t>
            </a:r>
            <a:endParaRPr lang="ru-RU" sz="3200" dirty="0"/>
          </a:p>
        </p:txBody>
      </p:sp>
      <p:pic>
        <p:nvPicPr>
          <p:cNvPr id="4" name="Содержимое 3" descr="IMG_20230407_0936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357298"/>
            <a:ext cx="3071834" cy="2303876"/>
          </a:xfrm>
        </p:spPr>
      </p:pic>
      <p:pic>
        <p:nvPicPr>
          <p:cNvPr id="5" name="Рисунок 4" descr="IMG_20230407_093730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1357298"/>
            <a:ext cx="3643306" cy="2732480"/>
          </a:xfrm>
          <a:prstGeom prst="rect">
            <a:avLst/>
          </a:prstGeom>
        </p:spPr>
      </p:pic>
      <p:pic>
        <p:nvPicPr>
          <p:cNvPr id="6" name="Рисунок 5" descr="IMG_20230407_09380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714752"/>
            <a:ext cx="3929090" cy="2857520"/>
          </a:xfrm>
          <a:prstGeom prst="rect">
            <a:avLst/>
          </a:prstGeom>
        </p:spPr>
      </p:pic>
      <p:pic>
        <p:nvPicPr>
          <p:cNvPr id="7" name="Рисунок 6" descr="IMG_20230407_0938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91062" y="3714752"/>
            <a:ext cx="3810027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Вот и вытянули репку, а теперь честной народ заведем мы хоровод</a:t>
            </a:r>
            <a:endParaRPr lang="ru-RU" sz="3200" dirty="0"/>
          </a:p>
        </p:txBody>
      </p:sp>
      <p:pic>
        <p:nvPicPr>
          <p:cNvPr id="4" name="Содержимое 3" descr="IMG_20230407_09384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1571612"/>
            <a:ext cx="3429024" cy="2571768"/>
          </a:xfrm>
        </p:spPr>
      </p:pic>
      <p:pic>
        <p:nvPicPr>
          <p:cNvPr id="5" name="Рисунок 4" descr="IMG_20230407_0938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1571612"/>
            <a:ext cx="3309961" cy="2714644"/>
          </a:xfrm>
          <a:prstGeom prst="rect">
            <a:avLst/>
          </a:prstGeom>
        </p:spPr>
      </p:pic>
      <p:pic>
        <p:nvPicPr>
          <p:cNvPr id="7" name="Рисунок 6" descr="IMG_20230407_0938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71670" y="3643314"/>
            <a:ext cx="4143404" cy="307185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с солышком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и сказочке </a:t>
            </a:r>
            <a:r>
              <a:rPr lang="ru-RU" dirty="0" smtClean="0"/>
              <a:t>конец, </a:t>
            </a:r>
            <a:br>
              <a:rPr lang="ru-RU" dirty="0" smtClean="0"/>
            </a:br>
            <a:r>
              <a:rPr lang="ru-RU" dirty="0" smtClean="0"/>
              <a:t>а кто слушал молодец!</a:t>
            </a:r>
            <a:endParaRPr lang="ru-RU" dirty="0"/>
          </a:p>
        </p:txBody>
      </p:sp>
      <p:pic>
        <p:nvPicPr>
          <p:cNvPr id="4" name="Содержимое 3" descr="IMG_20230407_0942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224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Театрализованное представление «Репка на новый лад» , во второй младшей группе № 17. </vt:lpstr>
      <vt:lpstr>Подготовили: Галимулина К.Н.                            Мелентьева О.Е.</vt:lpstr>
      <vt:lpstr>Предварительная работа</vt:lpstr>
      <vt:lpstr>В ролях: Дед (Артур Х.), Бабка (Оля Ф.), внучка (Марьяна К.), Жучка (Хадижа Х.), Кошка (Сарана Т.), Мышка (Дарина Б.), Репка (Варя Р.), рассказчик (Галимулина К.Н.).</vt:lpstr>
      <vt:lpstr>Жил в одной деревне Дед вместе с Бабкой много лет</vt:lpstr>
      <vt:lpstr>Приготовь-ка Баба Деду репки пареной к обеду. Хочешь репки, так иди с огорода принеси.</vt:lpstr>
      <vt:lpstr>Позвала бабка внучку, внучка Жучку,  Жучка Кошку, Кошка Мышку</vt:lpstr>
      <vt:lpstr>Вот и вытянули репку, а теперь честной народ заведем мы хоровод</vt:lpstr>
      <vt:lpstr>Вот и сказочке конец,  а кто слушал молодец!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Театрализованное представление «Репка на новый лад» ,второй младшей группы № 17.</dc:title>
  <dc:creator>adm</dc:creator>
  <cp:lastModifiedBy>adm</cp:lastModifiedBy>
  <cp:revision>12</cp:revision>
  <dcterms:created xsi:type="dcterms:W3CDTF">2023-04-08T05:22:49Z</dcterms:created>
  <dcterms:modified xsi:type="dcterms:W3CDTF">2023-04-10T09:35:55Z</dcterms:modified>
</cp:coreProperties>
</file>