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930-18FC-4A91-9786-B3874786D932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FAFB-4496-4B4E-8402-7A702BC1E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FAFB-4496-4B4E-8402-7A702BC1E4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1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6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1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7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6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8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5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7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2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6EDE-DD36-439C-B195-DDB7BE2203E5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BF0E-33F3-424A-A2FB-30A590980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8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664" y="107310"/>
            <a:ext cx="11628582" cy="661719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ВСЕРОССИЙСКАЯ   НЕДЕЛЯ ПСИХОЛОГИИ</a:t>
            </a:r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b="1" dirty="0" smtClean="0"/>
              <a:t>МБДОУ детский сад № 138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Расскажите! Где на свете? - есть еще такие Дети!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рисуют и поют они здесь и там, и тут!-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еселятся,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 и гам-с час устроим тарарам-шумно очень ну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же-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детская работа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 2023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Рисунок 1" descr="C:\Users\user\AppData\Local\Microsoft\Windows\INetCache\Content.Word\IMG-bf7c9865f96b2c9f0df3c6afa8b5ad46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0" b="36193"/>
          <a:stretch/>
        </p:blipFill>
        <p:spPr bwMode="auto">
          <a:xfrm rot="385774">
            <a:off x="6676173" y="3030112"/>
            <a:ext cx="1599001" cy="133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Рисунок 15" descr="C:\Users\user\Desktop\НП.138\20231122_111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84" y="1549299"/>
            <a:ext cx="1783403" cy="237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21" descr="C:\Users\user\Desktop\НП.138\20231122_1110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12">
            <a:off x="721130" y="2206838"/>
            <a:ext cx="2209800" cy="211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Рисунок 33" descr="C:\Users\user\Desktop\НП.138\20231122_1107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b="32208"/>
          <a:stretch>
            <a:fillRect/>
          </a:stretch>
        </p:blipFill>
        <p:spPr bwMode="auto">
          <a:xfrm rot="254264">
            <a:off x="8406674" y="2381275"/>
            <a:ext cx="1229197" cy="181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9" name="Рисунок 28" descr="C:\Users\user\Desktop\НП.138\20231122_1114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4" r="7775" b="43823"/>
          <a:stretch/>
        </p:blipFill>
        <p:spPr bwMode="auto">
          <a:xfrm rot="21402943">
            <a:off x="511464" y="4706381"/>
            <a:ext cx="2286197" cy="171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1" name="Рисунок 19" descr="C:\Users\user\Desktop\НП.138\20231122_1110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938">
            <a:off x="7752473" y="4586422"/>
            <a:ext cx="1744663" cy="154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3" name="Picture 19" descr="20180406_1138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803">
            <a:off x="9959272" y="2456492"/>
            <a:ext cx="1546225" cy="204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Рисунок 10" descr="C:\Users\user\Desktop\НП.138\20231122_1105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710">
            <a:off x="7077727" y="1672081"/>
            <a:ext cx="1448248" cy="141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Рисунок 12" descr="C:\Users\user\Desktop\НП.138\20231122_1110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10">
            <a:off x="602785" y="459671"/>
            <a:ext cx="1129131" cy="256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6" name="Picture 22" descr="20231119_22504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131">
            <a:off x="1744041" y="505002"/>
            <a:ext cx="1227433" cy="181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Рисунок 31" descr="C:\Users\user\Desktop\НП.138\20231122_11052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46"/>
          <a:stretch>
            <a:fillRect/>
          </a:stretch>
        </p:blipFill>
        <p:spPr bwMode="auto">
          <a:xfrm>
            <a:off x="5642007" y="4504515"/>
            <a:ext cx="2032315" cy="1519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7" name="Picture 23" descr="20210704_16135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1989">
            <a:off x="8978684" y="353183"/>
            <a:ext cx="1546975" cy="1174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8" name="Picture 24" descr="20211027_2140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60">
            <a:off x="10295741" y="701940"/>
            <a:ext cx="1181293" cy="153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Рисунок 5" descr="C:\Users\user\Desktop\НП.138\20231122_11032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609">
            <a:off x="9571011" y="5060263"/>
            <a:ext cx="2144141" cy="1499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 rot="399155">
            <a:off x="2257438" y="1797172"/>
            <a:ext cx="1220280" cy="27699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Дерево успеха 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 rot="424776">
            <a:off x="846884" y="4310650"/>
            <a:ext cx="1361783" cy="27699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Дом, Семья и Я!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6379" y="4122248"/>
            <a:ext cx="1136850" cy="27699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Наши Мамы!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84386" y="4618024"/>
            <a:ext cx="2522473" cy="2769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 поиграть! С шумом, с гамом… 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9733" y="6012236"/>
            <a:ext cx="1981568" cy="276999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Рисуем,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малюем,лепим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 rot="21104132">
            <a:off x="8918598" y="1762162"/>
            <a:ext cx="1320207" cy="28837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Cordia New"/>
              </a:rPr>
              <a:t>Нейрографика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0815" y="3534395"/>
            <a:ext cx="2112610" cy="58785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Валентина Николаевна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3776" y="5763078"/>
            <a:ext cx="2416663" cy="72943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Построю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большой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дом!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 весело всем в нем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40" descr="C:\Users\user\Desktop\СВН\ФОТО\дети\IMG_20190227_09212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51"/>
          <a:stretch/>
        </p:blipFill>
        <p:spPr bwMode="auto">
          <a:xfrm rot="21412900">
            <a:off x="3950507" y="4281091"/>
            <a:ext cx="1577013" cy="165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" name="Рисунок 23" descr="C:\Users\user\Desktop\НП.138\20231122_11140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4"/>
          <a:stretch>
            <a:fillRect/>
          </a:stretch>
        </p:blipFill>
        <p:spPr bwMode="auto">
          <a:xfrm rot="21065908">
            <a:off x="2983167" y="3852206"/>
            <a:ext cx="1200611" cy="152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305119">
            <a:off x="5250312" y="1837569"/>
            <a:ext cx="1083192" cy="174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37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100</Words>
  <Application>Microsoft Office PowerPoint</Application>
  <PresentationFormat>Широкоэкранный</PresentationFormat>
  <Paragraphs>37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Cordia New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Грязнова Жанна Александровна</dc:creator>
  <cp:lastModifiedBy>Валентина</cp:lastModifiedBy>
  <cp:revision>17</cp:revision>
  <dcterms:created xsi:type="dcterms:W3CDTF">2023-11-27T03:19:21Z</dcterms:created>
  <dcterms:modified xsi:type="dcterms:W3CDTF">2023-11-27T13:13:39Z</dcterms:modified>
</cp:coreProperties>
</file>