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7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6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2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9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6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1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2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4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B01E-565D-4622-A52E-558B7FA4492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35B3-390D-4F1A-BE1D-1D5789BA5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4" y="0"/>
            <a:ext cx="926237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426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 Спасибо за внимание.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2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Скоро в школу 1 Образец речи в семье 2 Собственный речевой опыт 3 Занятия с л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Скоро в школу 1 Образец речи в семье 2 Собственный речевой опыт 3 Занятия с л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" y="-7422"/>
            <a:ext cx="9144000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5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истематично выполняйте артикуляционную гимнастику Правило №1 Организация дом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0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авильно исправляйте ошибки ребенка Правило №2     Ваша любовь и терпение бу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3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Образец правильной речи в семье   Правило №3 Помните, что с детьми нужно гов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75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омментируйте свои действия при ребенке вслух ! Правило №5 Всегда точно назыв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56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оздавайте специальные ситуации, задавайте вопросы Помните, что развивается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63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Через игру к успеху ! Правило №7 Дети дошкольного возраста лучше всего усваив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20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Практика речевого общения - ! Важно Важнейшее условие формирования правильных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856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138</cp:lastModifiedBy>
  <cp:revision>3</cp:revision>
  <dcterms:created xsi:type="dcterms:W3CDTF">2020-11-11T13:25:31Z</dcterms:created>
  <dcterms:modified xsi:type="dcterms:W3CDTF">2020-11-13T08:58:29Z</dcterms:modified>
</cp:coreProperties>
</file>