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69" r:id="rId2"/>
    <p:sldId id="267" r:id="rId3"/>
    <p:sldId id="258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94660"/>
  </p:normalViewPr>
  <p:slideViewPr>
    <p:cSldViewPr>
      <p:cViewPr>
        <p:scale>
          <a:sx n="76" d="100"/>
          <a:sy n="76" d="100"/>
        </p:scale>
        <p:origin x="-1978" y="-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3A6B7-1272-4D3B-B48B-D0BFBCCDEE60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5B5BB-1C21-4549-9CF8-C4EE3D69E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440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audio" Target="../media/media5.mp3"/><Relationship Id="rId16" Type="http://schemas.microsoft.com/office/2007/relationships/hdphoto" Target="../media/hdphoto5.wdp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2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3984633" cy="511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 Женский 08.02.2024 10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1560" y="522051"/>
            <a:ext cx="487363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012" y="5810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5" name="voice-2024-02-08-10-2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1559" y="1484784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99" y="15437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7" name="voice-2024-02-08-10-2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1560" y="2348880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99" y="23488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9" name="voice-2024-02-08-10-2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1194" y="3204557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012" y="320455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06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2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5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5" t="37688" r="46429" b="32940"/>
          <a:stretch/>
        </p:blipFill>
        <p:spPr bwMode="auto">
          <a:xfrm rot="10800000" flipH="1" flipV="1">
            <a:off x="203773" y="4393317"/>
            <a:ext cx="1003121" cy="9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94" t="35163" r="23395" b="36458"/>
          <a:stretch/>
        </p:blipFill>
        <p:spPr bwMode="auto">
          <a:xfrm rot="10800000" flipH="1" flipV="1">
            <a:off x="499107" y="5445747"/>
            <a:ext cx="776378" cy="92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9" t="50000" r="68479" b="9161"/>
          <a:stretch/>
        </p:blipFill>
        <p:spPr bwMode="auto">
          <a:xfrm rot="10800000" flipH="1" flipV="1">
            <a:off x="1928939" y="5237310"/>
            <a:ext cx="1196406" cy="13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9" t="2909" r="3656" b="65885"/>
          <a:stretch/>
        </p:blipFill>
        <p:spPr bwMode="auto">
          <a:xfrm rot="10800000" flipH="1" flipV="1">
            <a:off x="7524328" y="188640"/>
            <a:ext cx="946460" cy="101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16" r="25876" b="62676"/>
          <a:stretch/>
        </p:blipFill>
        <p:spPr bwMode="auto">
          <a:xfrm rot="8536194" flipH="1" flipV="1">
            <a:off x="5274957" y="87579"/>
            <a:ext cx="1668080" cy="122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76" y="1484784"/>
            <a:ext cx="915030" cy="67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73" t="61295" r="-6002" b="5642"/>
          <a:stretch/>
        </p:blipFill>
        <p:spPr bwMode="auto">
          <a:xfrm rot="10800000" flipH="1" flipV="1">
            <a:off x="6588224" y="908720"/>
            <a:ext cx="1602106" cy="10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56" t="34554" r="-1673" b="34843"/>
          <a:stretch/>
        </p:blipFill>
        <p:spPr bwMode="auto">
          <a:xfrm rot="10800000" flipH="1" flipV="1">
            <a:off x="1691680" y="4910357"/>
            <a:ext cx="914861" cy="9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5" y="0"/>
            <a:ext cx="92042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908"/>
            <a:ext cx="1547663" cy="154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9" t="50000" r="68479" b="9161"/>
          <a:stretch/>
        </p:blipFill>
        <p:spPr bwMode="auto">
          <a:xfrm rot="10800000" flipH="1" flipV="1">
            <a:off x="4139952" y="3732334"/>
            <a:ext cx="1196406" cy="13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73" t="61295" r="-6002" b="5642"/>
          <a:stretch/>
        </p:blipFill>
        <p:spPr bwMode="auto">
          <a:xfrm rot="10800000" flipH="1" flipV="1">
            <a:off x="6693002" y="5779499"/>
            <a:ext cx="1602106" cy="10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5" t="36194" r="46429" b="34434"/>
          <a:stretch/>
        </p:blipFill>
        <p:spPr bwMode="auto">
          <a:xfrm rot="10800000" flipH="1" flipV="1">
            <a:off x="1896771" y="1755706"/>
            <a:ext cx="1003121" cy="9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9" t="2909" r="3656" b="65885"/>
          <a:stretch/>
        </p:blipFill>
        <p:spPr bwMode="auto">
          <a:xfrm rot="10800000" flipH="1" flipV="1">
            <a:off x="2627784" y="2475805"/>
            <a:ext cx="946460" cy="101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94" t="35163" r="23395" b="36458"/>
          <a:stretch/>
        </p:blipFill>
        <p:spPr bwMode="auto">
          <a:xfrm rot="10800000" flipH="1" flipV="1">
            <a:off x="3574243" y="3180260"/>
            <a:ext cx="776378" cy="92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156" t="34554" r="-1673" b="34843"/>
          <a:stretch/>
        </p:blipFill>
        <p:spPr bwMode="auto">
          <a:xfrm rot="10800000" flipH="1" flipV="1">
            <a:off x="1412159" y="1201683"/>
            <a:ext cx="914861" cy="9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ookn-kursk.ru/wp-content/uploads/8/0/2/802f88a4762d99acd9455ed8f6c470a2.jpe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09" b="100000" l="1500" r="100000">
                        <a14:foregroundMark x1="55250" y1="16338" x2="55250" y2="16338"/>
                        <a14:foregroundMark x1="93500" y1="16009" x2="93500" y2="16009"/>
                        <a14:foregroundMark x1="89000" y1="48794" x2="89000" y2="48794"/>
                        <a14:foregroundMark x1="86917" y1="85636" x2="86917" y2="85636"/>
                        <a14:foregroundMark x1="68667" y1="46053" x2="68667" y2="46053"/>
                        <a14:foregroundMark x1="94333" y1="46053" x2="94333" y2="46053"/>
                        <a14:foregroundMark x1="93083" y1="44846" x2="93083" y2="44846"/>
                        <a14:foregroundMark x1="92750" y1="43969" x2="92750" y2="43969"/>
                        <a14:foregroundMark x1="91917" y1="41996" x2="91917" y2="41996"/>
                        <a14:foregroundMark x1="84583" y1="17215" x2="84583" y2="17215"/>
                        <a14:foregroundMark x1="88000" y1="14254" x2="88417" y2="14583"/>
                        <a14:foregroundMark x1="89000" y1="14583" x2="89417" y2="15461"/>
                        <a14:foregroundMark x1="89167" y1="17982" x2="89583" y2="18531"/>
                        <a14:foregroundMark x1="85250" y1="24342" x2="85250" y2="24342"/>
                        <a14:foregroundMark x1="84833" y1="24013" x2="84833" y2="24013"/>
                        <a14:foregroundMark x1="56083" y1="20614" x2="56083" y2="20614"/>
                        <a14:foregroundMark x1="59333" y1="14583" x2="59333" y2="14583"/>
                        <a14:foregroundMark x1="60583" y1="17215" x2="61000" y2="18202"/>
                        <a14:foregroundMark x1="59333" y1="21930" x2="59333" y2="21930"/>
                        <a14:foregroundMark x1="55667" y1="29167" x2="55667" y2="29167"/>
                        <a14:foregroundMark x1="56000" y1="28070" x2="56000" y2="28070"/>
                        <a14:foregroundMark x1="56000" y1="28070" x2="56000" y2="28070"/>
                        <a14:foregroundMark x1="56083" y1="27193" x2="56083" y2="27193"/>
                        <a14:foregroundMark x1="44167" y1="18640" x2="44167" y2="18640"/>
                        <a14:foregroundMark x1="44167" y1="18640" x2="44167" y2="18640"/>
                        <a14:foregroundMark x1="43000" y1="17215" x2="43000" y2="17215"/>
                        <a14:foregroundMark x1="41167" y1="14254" x2="41167" y2="14254"/>
                        <a14:foregroundMark x1="47167" y1="20833" x2="47167" y2="20833"/>
                        <a14:foregroundMark x1="45667" y1="19408" x2="45667" y2="19408"/>
                        <a14:foregroundMark x1="63083" y1="29496" x2="63083" y2="29496"/>
                        <a14:foregroundMark x1="64333" y1="30811" x2="64333" y2="30811"/>
                        <a14:foregroundMark x1="66000" y1="31360" x2="66000" y2="31360"/>
                        <a14:foregroundMark x1="66833" y1="31908" x2="66833" y2="31908"/>
                        <a14:foregroundMark x1="70583" y1="30044" x2="70583" y2="30044"/>
                        <a14:foregroundMark x1="69917" y1="28618" x2="69917" y2="28618"/>
                        <a14:foregroundMark x1="68917" y1="27632" x2="68917" y2="27632"/>
                        <a14:foregroundMark x1="67833" y1="25768" x2="67833" y2="25768"/>
                        <a14:foregroundMark x1="66833" y1="25219" x2="66833" y2="25219"/>
                        <a14:foregroundMark x1="39417" y1="10636" x2="39417" y2="10636"/>
                        <a14:foregroundMark x1="38417" y1="12610" x2="38417" y2="12610"/>
                        <a14:foregroundMark x1="38667" y1="11952" x2="38667" y2="11952"/>
                        <a14:foregroundMark x1="38167" y1="11075" x2="38167" y2="11075"/>
                        <a14:foregroundMark x1="87583" y1="25768" x2="87583" y2="25768"/>
                        <a14:foregroundMark x1="88167" y1="29057" x2="88167" y2="29057"/>
                        <a14:foregroundMark x1="90167" y1="43750" x2="90167" y2="43750"/>
                        <a14:foregroundMark x1="87583" y1="43969" x2="86667" y2="45395"/>
                        <a14:foregroundMark x1="58333" y1="30811" x2="58333" y2="30811"/>
                        <a14:foregroundMark x1="47750" y1="51316" x2="47750" y2="51316"/>
                        <a14:foregroundMark x1="43750" y1="44846" x2="43750" y2="44846"/>
                        <a14:foregroundMark x1="43000" y1="44298" x2="43000" y2="44298"/>
                        <a14:foregroundMark x1="40667" y1="48794" x2="40667" y2="48794"/>
                        <a14:foregroundMark x1="23667" y1="69737" x2="23667" y2="69737"/>
                        <a14:foregroundMark x1="17750" y1="61952" x2="17750" y2="61952"/>
                        <a14:foregroundMark x1="15000" y1="66886" x2="14417" y2="67434"/>
                        <a14:foregroundMark x1="16417" y1="77741" x2="16417" y2="77741"/>
                        <a14:foregroundMark x1="23333" y1="81360" x2="23333" y2="81360"/>
                        <a14:foregroundMark x1="21250" y1="73465" x2="21250" y2="73465"/>
                        <a14:foregroundMark x1="11083" y1="70614" x2="11083" y2="70614"/>
                        <a14:foregroundMark x1="9583" y1="63158" x2="9583" y2="63158"/>
                        <a14:foregroundMark x1="14417" y1="58004" x2="14417" y2="58004"/>
                        <a14:foregroundMark x1="10417" y1="76206" x2="10417" y2="76206"/>
                        <a14:foregroundMark x1="22417" y1="63048" x2="22417" y2="63048"/>
                        <a14:foregroundMark x1="22417" y1="63048" x2="22417" y2="63048"/>
                        <a14:foregroundMark x1="27000" y1="66009" x2="27000" y2="66009"/>
                        <a14:foregroundMark x1="23083" y1="58004" x2="23083" y2="58004"/>
                        <a14:foregroundMark x1="53167" y1="76864" x2="53167" y2="76864"/>
                        <a14:foregroundMark x1="58333" y1="74890" x2="58333" y2="74890"/>
                        <a14:foregroundMark x1="61000" y1="81031" x2="61000" y2="81031"/>
                        <a14:foregroundMark x1="61250" y1="83662" x2="61250" y2="83662"/>
                        <a14:foregroundMark x1="87500" y1="79386" x2="87500" y2="79386"/>
                        <a14:foregroundMark x1="88333" y1="73904" x2="88333" y2="73904"/>
                        <a14:foregroundMark x1="85083" y1="72478" x2="84417" y2="72807"/>
                        <a14:foregroundMark x1="79833" y1="77083" x2="79833" y2="77083"/>
                        <a14:foregroundMark x1="78167" y1="78509" x2="78167" y2="78509"/>
                        <a14:foregroundMark x1="64167" y1="79715" x2="64167" y2="79715"/>
                        <a14:foregroundMark x1="51500" y1="83882" x2="51500" y2="83882"/>
                        <a14:foregroundMark x1="50250" y1="84539" x2="50250" y2="84539"/>
                        <a14:foregroundMark x1="79000" y1="76864" x2="79000" y2="76864"/>
                        <a14:foregroundMark x1="77833" y1="72588" x2="77833" y2="72588"/>
                        <a14:foregroundMark x1="83000" y1="83991" x2="83000" y2="83991"/>
                        <a14:foregroundMark x1="79250" y1="80044" x2="79250" y2="80044"/>
                        <a14:foregroundMark x1="78250" y1="80811" x2="78250" y2="80811"/>
                        <a14:backgroundMark x1="42000" y1="24232" x2="42000" y2="24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16" r="25876" b="62676"/>
          <a:stretch/>
        </p:blipFill>
        <p:spPr bwMode="auto">
          <a:xfrm rot="8536194" flipH="1" flipV="1">
            <a:off x="4790212" y="4318032"/>
            <a:ext cx="1668080" cy="122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46143"/>
            <a:ext cx="915030" cy="67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5084" y="151614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247488" y="20500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99892" y="27868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1588" y="34977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591311" y="42189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573775" y="47433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00631" y="55226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31897" y="60994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8</a:t>
            </a:r>
            <a:endParaRPr lang="ru-RU" b="1" dirty="0"/>
          </a:p>
        </p:txBody>
      </p:sp>
      <p:pic>
        <p:nvPicPr>
          <p:cNvPr id="1028" name="Picture 4" descr="https://img-s.wfolio.com/x/EEsguGltVBBxMsYufBBZnB5SHSSjiWsB/3gyRaK4URhDNekMbD4-2Ek-hvona8HQ6/cQBO69CgIKL3d4XUHYGB4Wj6YVwxsdWw/SHG_h0tOgkD-cIkV3b8zogSy4GevOyTF/J2YU71uivSpZ56Yj8ht7Hg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99" y="209975"/>
            <a:ext cx="3219025" cy="3219025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" y="3523605"/>
            <a:ext cx="2574825" cy="33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voice-2024-02-08-10-26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6468" y="2543187"/>
            <a:ext cx="487363" cy="48736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958" y="2543187"/>
            <a:ext cx="26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31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13</Words>
  <Application>Microsoft Office PowerPoint</Application>
  <PresentationFormat>Экран (4:3)</PresentationFormat>
  <Paragraphs>13</Paragraphs>
  <Slides>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Рупеко</dc:creator>
  <cp:lastModifiedBy>Honor</cp:lastModifiedBy>
  <cp:revision>20</cp:revision>
  <dcterms:created xsi:type="dcterms:W3CDTF">2024-02-07T05:50:56Z</dcterms:created>
  <dcterms:modified xsi:type="dcterms:W3CDTF">2024-02-08T02:58:57Z</dcterms:modified>
</cp:coreProperties>
</file>