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27489-8F47-454D-B814-7476EF367CA8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CD3B-BB07-44E6-A8E8-922FF3FD1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0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Интерактивная дидактическая игра MS </a:t>
            </a:r>
            <a:r>
              <a:rPr lang="ru-RU" b="1" dirty="0" err="1" smtClean="0"/>
              <a:t>Power</a:t>
            </a:r>
            <a:r>
              <a:rPr lang="ru-RU" b="1" dirty="0" smtClean="0"/>
              <a:t> </a:t>
            </a:r>
            <a:r>
              <a:rPr lang="ru-RU" b="1" dirty="0" err="1" smtClean="0"/>
              <a:t>Point</a:t>
            </a:r>
            <a:r>
              <a:rPr lang="ru-RU" b="1" dirty="0" smtClean="0"/>
              <a:t>: «Подарки для Друзей!» </a:t>
            </a:r>
            <a:r>
              <a:rPr lang="ru-RU" dirty="0" smtClean="0"/>
              <a:t>(старший дошкольный возраст).</a:t>
            </a:r>
          </a:p>
          <a:p>
            <a:endParaRPr lang="ru-RU" dirty="0" smtClean="0"/>
          </a:p>
          <a:p>
            <a:r>
              <a:rPr lang="ru-RU" b="1" u="sng" dirty="0" smtClean="0"/>
              <a:t>Цель:</a:t>
            </a:r>
            <a:r>
              <a:rPr lang="ru-RU" dirty="0" smtClean="0"/>
              <a:t> Создание условий для развития внимания и логического мышления у воспитанников группы.</a:t>
            </a:r>
          </a:p>
          <a:p>
            <a:endParaRPr lang="ru-RU" dirty="0" smtClean="0"/>
          </a:p>
          <a:p>
            <a:r>
              <a:rPr lang="ru-RU" dirty="0" smtClean="0"/>
              <a:t>     </a:t>
            </a:r>
            <a:r>
              <a:rPr lang="ru-RU" b="1" dirty="0" smtClean="0"/>
              <a:t>Сегодня мы с тобой сыграем в увлекательную игру на развитие внимания и логики «Подарки для Друзей!».</a:t>
            </a:r>
          </a:p>
          <a:p>
            <a:r>
              <a:rPr lang="ru-RU" b="1" dirty="0" smtClean="0"/>
              <a:t>     В этой увлекательной игре тебе предстоит определить, какие два подарка, из всех  изображенных на картинке-слайде, в своём оформлении похожи друг на друга (одинаковые), и выбрать их. Найди эти два подарка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b="1" dirty="0" smtClean="0"/>
              <a:t>Чтобы перейти к следующему заданию, нажми на стрелочку внизу слайда.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6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9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1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2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7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 внимательно на все изображения коробочек-подарков и определи, какие два подарка, из всех  изображенных на слайде, в своём оформлении похожи друг на друга (одинаковые), и щёлкни по ним мышкой. Если ты услышишь звук колокольчиков и коробочки-подарки изменят свой цвет, значит ты верно выполнил задание!</a:t>
            </a:r>
          </a:p>
          <a:p>
            <a:r>
              <a:rPr lang="ru-RU" dirty="0" smtClean="0"/>
              <a:t>Чтобы перейти к следующему заданию, нажми на стрелочку внизу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Друзья говорят тебе: «Спасибо!»</a:t>
            </a:r>
          </a:p>
          <a:p>
            <a:r>
              <a:rPr lang="ru-RU" b="1" dirty="0" smtClean="0"/>
              <a:t>Ты – МОЛОДЕЦ!</a:t>
            </a:r>
          </a:p>
          <a:p>
            <a:r>
              <a:rPr lang="ru-RU" b="1" dirty="0" smtClean="0"/>
              <a:t>Все задания выполнил правильно!..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CD3B-BB07-44E6-A8E8-922FF3FD16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45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4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165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040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934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2277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9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B13177-98D7-4179-B3A1-00A6AD40FB9D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49FE6D-C558-402E-8600-0BBA00255C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77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microsoft.com/office/2007/relationships/hdphoto" Target="../media/hdphoto11.wdp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1.wdp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12.wdp"/><Relationship Id="rId27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1.wdp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4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12.wdp"/><Relationship Id="rId27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microsoft.com/office/2007/relationships/hdphoto" Target="../media/hdphoto17.wdp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microsoft.com/office/2007/relationships/hdphoto" Target="../media/hdphoto7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16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slide" Target="slide7.xml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8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69966" y="5240936"/>
            <a:ext cx="1071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Интерактивная игра </a:t>
            </a:r>
          </a:p>
          <a:p>
            <a:pPr algn="ctr"/>
            <a:r>
              <a:rPr lang="ru-RU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«Подарок»</a:t>
            </a:r>
            <a:endParaRPr lang="ru-RU" sz="40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40352" y="6285196"/>
            <a:ext cx="360000" cy="36000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604448" y="6339196"/>
            <a:ext cx="252000" cy="252000"/>
          </a:xfrm>
          <a:prstGeom prst="rect">
            <a:avLst/>
          </a:prstGeom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02" y="-26821"/>
            <a:ext cx="5325792" cy="52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-конечная звезда 12"/>
          <p:cNvSpPr/>
          <p:nvPr/>
        </p:nvSpPr>
        <p:spPr>
          <a:xfrm>
            <a:off x="655472" y="357594"/>
            <a:ext cx="1296144" cy="1872208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560304" y="3544529"/>
            <a:ext cx="1296144" cy="1872208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7299785" y="3196171"/>
            <a:ext cx="551837" cy="1176306"/>
          </a:xfrm>
          <a:prstGeom prst="star4">
            <a:avLst>
              <a:gd name="adj" fmla="val 63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873536" y="-26821"/>
            <a:ext cx="551837" cy="1176306"/>
          </a:xfrm>
          <a:prstGeom prst="star4">
            <a:avLst>
              <a:gd name="adj" fmla="val 63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" y="-130705"/>
            <a:ext cx="2043547" cy="209959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89" y="-28413"/>
            <a:ext cx="2361154" cy="2128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6" b="94106" l="9922" r="898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31" y="-130704"/>
            <a:ext cx="2235080" cy="228726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" y="1968888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2" y="2099593"/>
            <a:ext cx="2420097" cy="2382042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552"/>
            <a:ext cx="2212774" cy="237636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69" b="97441" l="5322" r="895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83" y="-83003"/>
            <a:ext cx="2085139" cy="2348671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32" b="94065" l="4000" r="9542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7" y="4265665"/>
            <a:ext cx="2445726" cy="2590140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5" y="2008106"/>
            <a:ext cx="2577443" cy="2500609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1" y="2150164"/>
            <a:ext cx="2443836" cy="21963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6" b="94106" l="9922" r="898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98" y="4372552"/>
            <a:ext cx="2235080" cy="2287261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594249" y="63806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" y="-130705"/>
            <a:ext cx="2043547" cy="209959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89" y="-28413"/>
            <a:ext cx="2361154" cy="212800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" y="1968888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2" y="2099593"/>
            <a:ext cx="2420097" cy="2382042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2" y="-28413"/>
            <a:ext cx="2212774" cy="237636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69" b="97441" l="5322" r="895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83" y="-83003"/>
            <a:ext cx="2085139" cy="2348671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32" b="94065" l="4000" r="9542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7" y="4265665"/>
            <a:ext cx="2445726" cy="2590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46" y="2074908"/>
            <a:ext cx="2347838" cy="2367004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5" y="2008106"/>
            <a:ext cx="2577443" cy="2500609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64" y="4418217"/>
            <a:ext cx="2443836" cy="21963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" y="4247572"/>
            <a:ext cx="2347838" cy="236700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355918" y="6401140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92" y="2240817"/>
            <a:ext cx="2213408" cy="227411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89" y="-28413"/>
            <a:ext cx="2361154" cy="212800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6" b="94106" l="9922" r="898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31" y="-130704"/>
            <a:ext cx="2235080" cy="228726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" y="1968888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2" y="2099593"/>
            <a:ext cx="2420097" cy="2382042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69" b="97441" l="5322" r="895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83" y="-83003"/>
            <a:ext cx="2085139" cy="2348671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32" b="94065" l="4000" r="9542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7" y="4265665"/>
            <a:ext cx="2445726" cy="2590140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45" y="4229781"/>
            <a:ext cx="2347838" cy="2367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" y="12511"/>
            <a:ext cx="2062308" cy="2000830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6" y="2087373"/>
            <a:ext cx="2443836" cy="21963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5" y="4419588"/>
            <a:ext cx="2352420" cy="228229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479833" y="6341882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3" y="1968888"/>
            <a:ext cx="2285262" cy="2347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89" y="-28413"/>
            <a:ext cx="2361154" cy="212800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6" b="94106" l="9922" r="898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31" y="-130704"/>
            <a:ext cx="2235080" cy="228726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" y="1968888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2" y="2099593"/>
            <a:ext cx="2420097" cy="2382042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552"/>
            <a:ext cx="2212774" cy="237636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69" b="97441" l="5322" r="895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83" y="-83003"/>
            <a:ext cx="2085139" cy="2348671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45" y="4229781"/>
            <a:ext cx="2347838" cy="2367004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704"/>
            <a:ext cx="2298825" cy="2230297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1" y="2150164"/>
            <a:ext cx="2443836" cy="21963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3" y="4655729"/>
            <a:ext cx="2361154" cy="212800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529778" y="6387788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" y="-130705"/>
            <a:ext cx="2043547" cy="209959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1" y="2218517"/>
            <a:ext cx="2361154" cy="212800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6" b="94106" l="9922" r="898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31" y="-130704"/>
            <a:ext cx="2235080" cy="228726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" y="1968888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3" y="-75873"/>
            <a:ext cx="2420097" cy="2382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552"/>
            <a:ext cx="2212774" cy="2376365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32" b="94065" l="4000" r="9542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62" y="4213739"/>
            <a:ext cx="2445726" cy="2590140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1" y="4221606"/>
            <a:ext cx="2347838" cy="2367004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65" b="93820" l="9962" r="8984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5" y="2008106"/>
            <a:ext cx="2577443" cy="2500609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1" y="2150164"/>
            <a:ext cx="2443836" cy="21963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28" y="0"/>
            <a:ext cx="2076761" cy="2230297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387262" y="6388917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1" b="99795" l="9916" r="945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3" y="1968888"/>
            <a:ext cx="2285262" cy="2347937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1" b="94821" l="9695" r="9425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47" y="7269"/>
            <a:ext cx="2361154" cy="212800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9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9" y="2135275"/>
            <a:ext cx="1678115" cy="218155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9" b="93728" l="9785" r="89824">
                        <a14:foregroundMark x1="18395" y1="37455" x2="14090" y2="38351"/>
                        <a14:foregroundMark x1="70646" y1="84050" x2="63209" y2="87097"/>
                        <a14:foregroundMark x1="69472" y1="89068" x2="69472" y2="890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50" y="-12576"/>
            <a:ext cx="2420097" cy="2382042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10" b="100000" l="9728" r="8968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23" y="2218953"/>
            <a:ext cx="2212774" cy="237636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69" b="97441" l="5322" r="895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74" y="0"/>
            <a:ext cx="2085139" cy="2348671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54" b="93865" l="3922" r="947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2" y="4578519"/>
            <a:ext cx="2142399" cy="2282426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17" b="100000" l="4490" r="9673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14" y="4229781"/>
            <a:ext cx="2347838" cy="2367004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95"/>
            <a:ext cx="1856347" cy="2244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5760" y1="27483" x2="68203" y2="25166"/>
                        <a14:foregroundMark x1="57604" y1="44371" x2="70507" y2="53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83" y="2177907"/>
            <a:ext cx="1625883" cy="22627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5760" y1="27483" x2="68203" y2="25166"/>
                        <a14:foregroundMark x1="57604" y1="44371" x2="70507" y2="53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67" y="4426623"/>
            <a:ext cx="1625883" cy="2262749"/>
          </a:xfrm>
          <a:prstGeom prst="rect">
            <a:avLst/>
          </a:prstGeom>
        </p:spPr>
      </p:pic>
      <p:pic>
        <p:nvPicPr>
          <p:cNvPr id="17" name="Рисунок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7" y="4319885"/>
            <a:ext cx="1818216" cy="254106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97913" y="6329372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96472" y="300870"/>
            <a:ext cx="252000" cy="25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69966" y="5240936"/>
            <a:ext cx="1071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Молодцы!!!</a:t>
            </a:r>
            <a:endParaRPr lang="ru-RU" sz="60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8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16" y="122271"/>
            <a:ext cx="972907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15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132</TotalTime>
  <Words>537</Words>
  <Application>Microsoft Office PowerPoint</Application>
  <PresentationFormat>Экран (4:3)</PresentationFormat>
  <Paragraphs>33</Paragraphs>
  <Slides>8</Slides>
  <Notes>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Segoe Script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дидактическая игра MS Power Point «Подарки для Друзей!» (старший дошкольный возраст)</dc:title>
  <dc:creator>Воспитатель ДОУ: Садовская Е.Е.</dc:creator>
  <cp:keywords>Интерактивная дидактическая игра MS Power Point: «Подарки для Друзей!» (старший дошкольный возраст)</cp:keywords>
  <dc:description>Интерактивная дидактическая игра MS Power Point «Подарки для Друзей!» (старший дошкольный возраст)</dc:description>
  <cp:lastModifiedBy>mdoy-</cp:lastModifiedBy>
  <cp:revision>31</cp:revision>
  <dcterms:created xsi:type="dcterms:W3CDTF">2020-08-31T20:56:01Z</dcterms:created>
  <dcterms:modified xsi:type="dcterms:W3CDTF">2024-08-09T08:25:39Z</dcterms:modified>
  <cp:category>Дошкольники</cp:category>
  <cp:contentStatus>Интерактивная дидактическая игра MS Power Point «Подарки для Друзей!» (старший дошкольный возраст)</cp:contentStatus>
</cp:coreProperties>
</file>