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2" r:id="rId3"/>
    <p:sldId id="283" r:id="rId4"/>
    <p:sldId id="275" r:id="rId5"/>
    <p:sldId id="286" r:id="rId6"/>
    <p:sldId id="273" r:id="rId7"/>
    <p:sldId id="277" r:id="rId8"/>
    <p:sldId id="285" r:id="rId9"/>
    <p:sldId id="287" r:id="rId10"/>
    <p:sldId id="279" r:id="rId11"/>
    <p:sldId id="289" r:id="rId12"/>
    <p:sldId id="290" r:id="rId13"/>
    <p:sldId id="281" r:id="rId14"/>
    <p:sldId id="291" r:id="rId15"/>
    <p:sldId id="28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E02"/>
    <a:srgbClr val="F8CBAD"/>
    <a:srgbClr val="008137"/>
    <a:srgbClr val="8E0105"/>
    <a:srgbClr val="FF4E1A"/>
    <a:srgbClr val="AD4F18"/>
    <a:srgbClr val="F6F1CE"/>
    <a:srgbClr val="108139"/>
    <a:srgbClr val="E6E6E6"/>
    <a:srgbClr val="FBD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8B8B3-E437-4D05-8019-2D89D46A063C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9A0C8-B87A-4899-AB8C-2A78FCAC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17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8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9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02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985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777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262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0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4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52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8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0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928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22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74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9A0C8-B87A-4899-AB8C-2A78FCACFC1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46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27D5D-418D-4EA1-9C6F-43D4FA607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0B56E1-A744-498D-85AD-1CFDB6573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213664-5E4C-47A1-A406-94D5408AC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EA533D-C5F7-490B-9065-12B9801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7A3558-2722-42F8-BD72-9F2378DC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59A76-08AF-4DD9-924E-A29F6BF6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3AC0FD-8176-4CFC-BE90-C93E070FE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507364-D3B5-4708-B053-7F0826E3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1FC02-DBFB-4FEC-8D2D-D89E3E02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E9C9FB-4930-45D8-9A12-E4BF19E3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1BFD0C-EB9E-40B0-8A1C-CC3118D08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72C0F8-A80F-4425-ABAE-9CF3A4689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2D79BE-5531-470A-B17A-3860F5A4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A13DA7-B89F-4FB5-BC91-0B116E06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2982F-655D-4700-B2D1-B0266799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7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36A98-60D7-4A78-9687-8A12CF2A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613E6-251F-4796-AEA2-8169E6C51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D86C2B-7A1C-448E-9D2A-86905027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1FAB0A-081E-4270-9445-4127C1F8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01CBC-893B-455F-8AFE-02B415A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0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E755D-A940-40F8-9C75-2FB033469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1E5ABF-76E9-449F-B975-5513FD65C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094927-24A1-47AA-B95C-E0E09BF36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BD7F1-95BB-43BC-96B2-F5FE4702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FFA24-796B-4ED0-91FF-8393F650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4B18A-A02D-4E08-A15E-D121A2CA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BDDBA2-C0C8-479D-BDBA-21505F526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CAFB52-5127-43BA-A18A-9482BF384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4DBC8C-D63F-4A4D-A85E-D505EC18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DE905B-DBED-402E-94FF-A2CA1575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3C615-22C6-4F75-B4CA-F14D50B9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50BC1-7663-40DD-8A45-063A252A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0693EE-B73D-45A6-A2F5-98E16D20C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04AF44-961E-4E69-AB9F-6E7957145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CFE72A-87C4-4B17-AB20-87DC9CFFB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DA5ABD-3A62-4DC5-9D48-25641AF3A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93BBE6-965C-42AE-BB4D-F212EE2E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39B0D5-6C79-474C-B624-06B419D3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0EC73D-DA1A-4619-905A-7A8BB3276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2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E7783-C22A-4D21-A062-69277357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8600A4-5DFF-4134-AEF8-7B537FC77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E6AC66-73DF-4CEE-81D6-560FE71F9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4D2EE7-9C92-4EDA-BFE1-D4382A07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5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D85011-0D1F-4E45-989F-651159DD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E91FE1-BF66-46C6-8443-5474917C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6F08E7-9B22-4208-972F-C7E5A941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5AD5D-C316-41AC-8AD7-896AE8DE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A11B6-572E-4C42-90C5-44F19BA1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030BA2-9A42-46E5-83CA-A5D67783C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211586-D2C7-4579-A1BC-8FE78170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B6E856-EE36-44CA-BE48-1B7839F0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7FFF89-D270-4C96-83DB-825A973E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3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F08E5-0FA7-4C62-96D5-5A739CAA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1F5AD0-4C12-400F-A785-0D8DAC904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E6E6EE-4224-483F-870F-16D76DB8D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6C016-D2DE-4CA4-B427-2D9CACA3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C395DA-0E6B-4E1E-9F7A-22155624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C91939-0048-4EF5-8838-FFB18A3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0313-AABC-46A0-AE1E-EE7317B6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92454-FE5E-4588-AE3A-F2E476E7C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95AE2-9EA7-4474-9365-90AA216CC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6AF6-A7A7-4782-BE9B-53B1006AAB16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8DA66-7348-4772-9D3A-B0E9426E3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297FD0-3076-4C56-A382-E4FBB6EDC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C3EE-D143-44BF-A058-C086AB47C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94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1.xml"/><Relationship Id="rId11" Type="http://schemas.openxmlformats.org/officeDocument/2006/relationships/image" Target="../media/image35.png"/><Relationship Id="rId5" Type="http://schemas.openxmlformats.org/officeDocument/2006/relationships/image" Target="../media/image1.png"/><Relationship Id="rId10" Type="http://schemas.microsoft.com/office/2007/relationships/hdphoto" Target="../media/hdphoto8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openxmlformats.org/officeDocument/2006/relationships/image" Target="../media/image32.pn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openxmlformats.org/officeDocument/2006/relationships/slide" Target="slide13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4.xml"/><Relationship Id="rId5" Type="http://schemas.openxmlformats.org/officeDocument/2006/relationships/image" Target="../media/image1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4.png"/><Relationship Id="rId7" Type="http://schemas.openxmlformats.org/officeDocument/2006/relationships/image" Target="../media/image3.png"/><Relationship Id="rId12" Type="http://schemas.openxmlformats.org/officeDocument/2006/relationships/image" Target="../media/image46.png"/><Relationship Id="rId17" Type="http://schemas.microsoft.com/office/2007/relationships/hdphoto" Target="../media/hdphoto9.wdp"/><Relationship Id="rId25" Type="http://schemas.openxmlformats.org/officeDocument/2006/relationships/image" Target="../media/image17.png"/><Relationship Id="rId33" Type="http://schemas.openxmlformats.org/officeDocument/2006/relationships/image" Target="../media/image29.png"/><Relationship Id="rId2" Type="http://schemas.openxmlformats.org/officeDocument/2006/relationships/audio" Target="../media/media5.mp3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29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45.png"/><Relationship Id="rId24" Type="http://schemas.openxmlformats.org/officeDocument/2006/relationships/image" Target="../media/image56.png"/><Relationship Id="rId32" Type="http://schemas.openxmlformats.org/officeDocument/2006/relationships/image" Target="../media/image23.png"/><Relationship Id="rId5" Type="http://schemas.openxmlformats.org/officeDocument/2006/relationships/image" Target="../media/image1.png"/><Relationship Id="rId15" Type="http://schemas.openxmlformats.org/officeDocument/2006/relationships/image" Target="../media/image49.png"/><Relationship Id="rId23" Type="http://schemas.openxmlformats.org/officeDocument/2006/relationships/image" Target="../media/image55.png"/><Relationship Id="rId28" Type="http://schemas.openxmlformats.org/officeDocument/2006/relationships/image" Target="../media/image20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31" Type="http://schemas.openxmlformats.org/officeDocument/2006/relationships/image" Target="../media/image22.png"/><Relationship Id="rId4" Type="http://schemas.openxmlformats.org/officeDocument/2006/relationships/notesSlide" Target="../notesSlides/notesSlide15.xml"/><Relationship Id="rId9" Type="http://schemas.microsoft.com/office/2007/relationships/hdphoto" Target="../media/hdphoto5.wdp"/><Relationship Id="rId14" Type="http://schemas.openxmlformats.org/officeDocument/2006/relationships/image" Target="../media/image48.png"/><Relationship Id="rId22" Type="http://schemas.microsoft.com/office/2007/relationships/hdphoto" Target="../media/hdphoto10.wdp"/><Relationship Id="rId27" Type="http://schemas.openxmlformats.org/officeDocument/2006/relationships/image" Target="../media/image19.png"/><Relationship Id="rId30" Type="http://schemas.microsoft.com/office/2007/relationships/hdphoto" Target="../media/hdphoto4.wdp"/><Relationship Id="rId8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09600" y="535122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224735 w 10972800"/>
              <a:gd name="connsiteY2" fmla="*/ 0 h 5570709"/>
              <a:gd name="connsiteX3" fmla="*/ 1521001 w 10972800"/>
              <a:gd name="connsiteY3" fmla="*/ 0 h 5570709"/>
              <a:gd name="connsiteX4" fmla="*/ 1908425 w 10972800"/>
              <a:gd name="connsiteY4" fmla="*/ 0 h 5570709"/>
              <a:gd name="connsiteX5" fmla="*/ 2295849 w 10972800"/>
              <a:gd name="connsiteY5" fmla="*/ 0 h 5570709"/>
              <a:gd name="connsiteX6" fmla="*/ 2592114 w 10972800"/>
              <a:gd name="connsiteY6" fmla="*/ 0 h 5570709"/>
              <a:gd name="connsiteX7" fmla="*/ 2979539 w 10972800"/>
              <a:gd name="connsiteY7" fmla="*/ 0 h 5570709"/>
              <a:gd name="connsiteX8" fmla="*/ 3549280 w 10972800"/>
              <a:gd name="connsiteY8" fmla="*/ 0 h 5570709"/>
              <a:gd name="connsiteX9" fmla="*/ 4119021 w 10972800"/>
              <a:gd name="connsiteY9" fmla="*/ 0 h 5570709"/>
              <a:gd name="connsiteX10" fmla="*/ 4688762 w 10972800"/>
              <a:gd name="connsiteY10" fmla="*/ 0 h 5570709"/>
              <a:gd name="connsiteX11" fmla="*/ 5076186 w 10972800"/>
              <a:gd name="connsiteY11" fmla="*/ 0 h 5570709"/>
              <a:gd name="connsiteX12" fmla="*/ 5737086 w 10972800"/>
              <a:gd name="connsiteY12" fmla="*/ 0 h 5570709"/>
              <a:gd name="connsiteX13" fmla="*/ 6124510 w 10972800"/>
              <a:gd name="connsiteY13" fmla="*/ 0 h 5570709"/>
              <a:gd name="connsiteX14" fmla="*/ 6785410 w 10972800"/>
              <a:gd name="connsiteY14" fmla="*/ 0 h 5570709"/>
              <a:gd name="connsiteX15" fmla="*/ 7537469 w 10972800"/>
              <a:gd name="connsiteY15" fmla="*/ 0 h 5570709"/>
              <a:gd name="connsiteX16" fmla="*/ 8289527 w 10972800"/>
              <a:gd name="connsiteY16" fmla="*/ 0 h 5570709"/>
              <a:gd name="connsiteX17" fmla="*/ 8768110 w 10972800"/>
              <a:gd name="connsiteY17" fmla="*/ 0 h 5570709"/>
              <a:gd name="connsiteX18" fmla="*/ 9429009 w 10972800"/>
              <a:gd name="connsiteY18" fmla="*/ 0 h 5570709"/>
              <a:gd name="connsiteX19" fmla="*/ 10044330 w 10972800"/>
              <a:gd name="connsiteY19" fmla="*/ 0 h 5570709"/>
              <a:gd name="connsiteX20" fmla="*/ 10972800 w 10972800"/>
              <a:gd name="connsiteY20" fmla="*/ 928470 h 5570709"/>
              <a:gd name="connsiteX21" fmla="*/ 10972800 w 10972800"/>
              <a:gd name="connsiteY21" fmla="*/ 1421871 h 5570709"/>
              <a:gd name="connsiteX22" fmla="*/ 10972800 w 10972800"/>
              <a:gd name="connsiteY22" fmla="*/ 1989547 h 5570709"/>
              <a:gd name="connsiteX23" fmla="*/ 10972800 w 10972800"/>
              <a:gd name="connsiteY23" fmla="*/ 2482948 h 5570709"/>
              <a:gd name="connsiteX24" fmla="*/ 10972800 w 10972800"/>
              <a:gd name="connsiteY24" fmla="*/ 3013486 h 5570709"/>
              <a:gd name="connsiteX25" fmla="*/ 10972800 w 10972800"/>
              <a:gd name="connsiteY25" fmla="*/ 3506887 h 5570709"/>
              <a:gd name="connsiteX26" fmla="*/ 10972800 w 10972800"/>
              <a:gd name="connsiteY26" fmla="*/ 4111701 h 5570709"/>
              <a:gd name="connsiteX27" fmla="*/ 10972800 w 10972800"/>
              <a:gd name="connsiteY27" fmla="*/ 4642239 h 5570709"/>
              <a:gd name="connsiteX28" fmla="*/ 10044330 w 10972800"/>
              <a:gd name="connsiteY28" fmla="*/ 5570709 h 5570709"/>
              <a:gd name="connsiteX29" fmla="*/ 9565747 w 10972800"/>
              <a:gd name="connsiteY29" fmla="*/ 5570709 h 5570709"/>
              <a:gd name="connsiteX30" fmla="*/ 8996006 w 10972800"/>
              <a:gd name="connsiteY30" fmla="*/ 5570709 h 5570709"/>
              <a:gd name="connsiteX31" fmla="*/ 8426265 w 10972800"/>
              <a:gd name="connsiteY31" fmla="*/ 5570709 h 5570709"/>
              <a:gd name="connsiteX32" fmla="*/ 7947682 w 10972800"/>
              <a:gd name="connsiteY32" fmla="*/ 5570709 h 5570709"/>
              <a:gd name="connsiteX33" fmla="*/ 7195624 w 10972800"/>
              <a:gd name="connsiteY33" fmla="*/ 5570709 h 5570709"/>
              <a:gd name="connsiteX34" fmla="*/ 6808200 w 10972800"/>
              <a:gd name="connsiteY34" fmla="*/ 5570709 h 5570709"/>
              <a:gd name="connsiteX35" fmla="*/ 6511934 w 10972800"/>
              <a:gd name="connsiteY35" fmla="*/ 5570709 h 5570709"/>
              <a:gd name="connsiteX36" fmla="*/ 5851034 w 10972800"/>
              <a:gd name="connsiteY36" fmla="*/ 5570709 h 5570709"/>
              <a:gd name="connsiteX37" fmla="*/ 5463610 w 10972800"/>
              <a:gd name="connsiteY37" fmla="*/ 5570709 h 5570709"/>
              <a:gd name="connsiteX38" fmla="*/ 4893869 w 10972800"/>
              <a:gd name="connsiteY38" fmla="*/ 5570709 h 5570709"/>
              <a:gd name="connsiteX39" fmla="*/ 4597604 w 10972800"/>
              <a:gd name="connsiteY39" fmla="*/ 5570709 h 5570709"/>
              <a:gd name="connsiteX40" fmla="*/ 3936704 w 10972800"/>
              <a:gd name="connsiteY40" fmla="*/ 5570709 h 5570709"/>
              <a:gd name="connsiteX41" fmla="*/ 3458121 w 10972800"/>
              <a:gd name="connsiteY41" fmla="*/ 5570709 h 5570709"/>
              <a:gd name="connsiteX42" fmla="*/ 2979539 w 10972800"/>
              <a:gd name="connsiteY42" fmla="*/ 5570709 h 5570709"/>
              <a:gd name="connsiteX43" fmla="*/ 2500956 w 10972800"/>
              <a:gd name="connsiteY43" fmla="*/ 5570709 h 5570709"/>
              <a:gd name="connsiteX44" fmla="*/ 1748897 w 10972800"/>
              <a:gd name="connsiteY44" fmla="*/ 5570709 h 5570709"/>
              <a:gd name="connsiteX45" fmla="*/ 928470 w 10972800"/>
              <a:gd name="connsiteY45" fmla="*/ 5570709 h 5570709"/>
              <a:gd name="connsiteX46" fmla="*/ 0 w 10972800"/>
              <a:gd name="connsiteY46" fmla="*/ 4642239 h 5570709"/>
              <a:gd name="connsiteX47" fmla="*/ 0 w 10972800"/>
              <a:gd name="connsiteY47" fmla="*/ 4185976 h 5570709"/>
              <a:gd name="connsiteX48" fmla="*/ 0 w 10972800"/>
              <a:gd name="connsiteY48" fmla="*/ 3729713 h 5570709"/>
              <a:gd name="connsiteX49" fmla="*/ 0 w 10972800"/>
              <a:gd name="connsiteY49" fmla="*/ 3273450 h 5570709"/>
              <a:gd name="connsiteX50" fmla="*/ 0 w 10972800"/>
              <a:gd name="connsiteY50" fmla="*/ 2780049 h 5570709"/>
              <a:gd name="connsiteX51" fmla="*/ 0 w 10972800"/>
              <a:gd name="connsiteY51" fmla="*/ 2175235 h 5570709"/>
              <a:gd name="connsiteX52" fmla="*/ 0 w 10972800"/>
              <a:gd name="connsiteY52" fmla="*/ 1681835 h 5570709"/>
              <a:gd name="connsiteX53" fmla="*/ 0 w 10972800"/>
              <a:gd name="connsiteY53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-111198" y="316515"/>
                  <a:pt x="267111" y="-6531"/>
                  <a:pt x="928470" y="0"/>
                </a:cubicBezTo>
                <a:cubicBezTo>
                  <a:pt x="1018994" y="-22637"/>
                  <a:pt x="1104127" y="31270"/>
                  <a:pt x="1224735" y="0"/>
                </a:cubicBezTo>
                <a:cubicBezTo>
                  <a:pt x="1345343" y="-31270"/>
                  <a:pt x="1405206" y="31924"/>
                  <a:pt x="1521001" y="0"/>
                </a:cubicBezTo>
                <a:cubicBezTo>
                  <a:pt x="1636796" y="-31924"/>
                  <a:pt x="1827940" y="9747"/>
                  <a:pt x="1908425" y="0"/>
                </a:cubicBezTo>
                <a:cubicBezTo>
                  <a:pt x="1988910" y="-9747"/>
                  <a:pt x="2116431" y="3756"/>
                  <a:pt x="2295849" y="0"/>
                </a:cubicBezTo>
                <a:cubicBezTo>
                  <a:pt x="2475267" y="-3756"/>
                  <a:pt x="2444945" y="4936"/>
                  <a:pt x="2592114" y="0"/>
                </a:cubicBezTo>
                <a:cubicBezTo>
                  <a:pt x="2739283" y="-4936"/>
                  <a:pt x="2876808" y="38224"/>
                  <a:pt x="2979539" y="0"/>
                </a:cubicBezTo>
                <a:cubicBezTo>
                  <a:pt x="3082270" y="-38224"/>
                  <a:pt x="3434919" y="33608"/>
                  <a:pt x="3549280" y="0"/>
                </a:cubicBezTo>
                <a:cubicBezTo>
                  <a:pt x="3663641" y="-33608"/>
                  <a:pt x="3963099" y="15046"/>
                  <a:pt x="4119021" y="0"/>
                </a:cubicBezTo>
                <a:cubicBezTo>
                  <a:pt x="4274943" y="-15046"/>
                  <a:pt x="4554110" y="63464"/>
                  <a:pt x="4688762" y="0"/>
                </a:cubicBezTo>
                <a:cubicBezTo>
                  <a:pt x="4823414" y="-63464"/>
                  <a:pt x="4982971" y="22163"/>
                  <a:pt x="5076186" y="0"/>
                </a:cubicBezTo>
                <a:cubicBezTo>
                  <a:pt x="5169401" y="-22163"/>
                  <a:pt x="5480322" y="61590"/>
                  <a:pt x="5737086" y="0"/>
                </a:cubicBezTo>
                <a:cubicBezTo>
                  <a:pt x="5993850" y="-61590"/>
                  <a:pt x="6020187" y="19493"/>
                  <a:pt x="6124510" y="0"/>
                </a:cubicBezTo>
                <a:cubicBezTo>
                  <a:pt x="6228833" y="-19493"/>
                  <a:pt x="6637704" y="57321"/>
                  <a:pt x="6785410" y="0"/>
                </a:cubicBezTo>
                <a:cubicBezTo>
                  <a:pt x="6933116" y="-57321"/>
                  <a:pt x="7342548" y="82971"/>
                  <a:pt x="7537469" y="0"/>
                </a:cubicBezTo>
                <a:cubicBezTo>
                  <a:pt x="7732390" y="-82971"/>
                  <a:pt x="7954314" y="18835"/>
                  <a:pt x="8289527" y="0"/>
                </a:cubicBezTo>
                <a:cubicBezTo>
                  <a:pt x="8624740" y="-18835"/>
                  <a:pt x="8610252" y="1945"/>
                  <a:pt x="8768110" y="0"/>
                </a:cubicBezTo>
                <a:cubicBezTo>
                  <a:pt x="8925968" y="-1945"/>
                  <a:pt x="9169186" y="32673"/>
                  <a:pt x="9429009" y="0"/>
                </a:cubicBezTo>
                <a:cubicBezTo>
                  <a:pt x="9688832" y="-32673"/>
                  <a:pt x="9742750" y="29366"/>
                  <a:pt x="10044330" y="0"/>
                </a:cubicBezTo>
                <a:cubicBezTo>
                  <a:pt x="10560552" y="23201"/>
                  <a:pt x="10957111" y="427547"/>
                  <a:pt x="10972800" y="928470"/>
                </a:cubicBezTo>
                <a:cubicBezTo>
                  <a:pt x="11001561" y="1036858"/>
                  <a:pt x="10929084" y="1209636"/>
                  <a:pt x="10972800" y="1421871"/>
                </a:cubicBezTo>
                <a:cubicBezTo>
                  <a:pt x="11016516" y="1634106"/>
                  <a:pt x="10915598" y="1746391"/>
                  <a:pt x="10972800" y="1989547"/>
                </a:cubicBezTo>
                <a:cubicBezTo>
                  <a:pt x="11030002" y="2232703"/>
                  <a:pt x="10944419" y="2257662"/>
                  <a:pt x="10972800" y="2482948"/>
                </a:cubicBezTo>
                <a:cubicBezTo>
                  <a:pt x="11001181" y="2708234"/>
                  <a:pt x="10910643" y="2805071"/>
                  <a:pt x="10972800" y="3013486"/>
                </a:cubicBezTo>
                <a:cubicBezTo>
                  <a:pt x="11034957" y="3221901"/>
                  <a:pt x="10949543" y="3295360"/>
                  <a:pt x="10972800" y="3506887"/>
                </a:cubicBezTo>
                <a:cubicBezTo>
                  <a:pt x="10996057" y="3718414"/>
                  <a:pt x="10933881" y="3909908"/>
                  <a:pt x="10972800" y="4111701"/>
                </a:cubicBezTo>
                <a:cubicBezTo>
                  <a:pt x="11011719" y="4313494"/>
                  <a:pt x="10963164" y="4410593"/>
                  <a:pt x="10972800" y="4642239"/>
                </a:cubicBezTo>
                <a:cubicBezTo>
                  <a:pt x="10851486" y="5224021"/>
                  <a:pt x="10516995" y="5510836"/>
                  <a:pt x="10044330" y="5570709"/>
                </a:cubicBezTo>
                <a:cubicBezTo>
                  <a:pt x="9916578" y="5575991"/>
                  <a:pt x="9732264" y="5520141"/>
                  <a:pt x="9565747" y="5570709"/>
                </a:cubicBezTo>
                <a:cubicBezTo>
                  <a:pt x="9399230" y="5621277"/>
                  <a:pt x="9160863" y="5527788"/>
                  <a:pt x="8996006" y="5570709"/>
                </a:cubicBezTo>
                <a:cubicBezTo>
                  <a:pt x="8831149" y="5613630"/>
                  <a:pt x="8687405" y="5533002"/>
                  <a:pt x="8426265" y="5570709"/>
                </a:cubicBezTo>
                <a:cubicBezTo>
                  <a:pt x="8165125" y="5608416"/>
                  <a:pt x="8100807" y="5536987"/>
                  <a:pt x="7947682" y="5570709"/>
                </a:cubicBezTo>
                <a:cubicBezTo>
                  <a:pt x="7794557" y="5604431"/>
                  <a:pt x="7363508" y="5499832"/>
                  <a:pt x="7195624" y="5570709"/>
                </a:cubicBezTo>
                <a:cubicBezTo>
                  <a:pt x="7027740" y="5641586"/>
                  <a:pt x="6924316" y="5569856"/>
                  <a:pt x="6808200" y="5570709"/>
                </a:cubicBezTo>
                <a:cubicBezTo>
                  <a:pt x="6692084" y="5571562"/>
                  <a:pt x="6594030" y="5538867"/>
                  <a:pt x="6511934" y="5570709"/>
                </a:cubicBezTo>
                <a:cubicBezTo>
                  <a:pt x="6429838" y="5602551"/>
                  <a:pt x="6031717" y="5568939"/>
                  <a:pt x="5851034" y="5570709"/>
                </a:cubicBezTo>
                <a:cubicBezTo>
                  <a:pt x="5670351" y="5572479"/>
                  <a:pt x="5598373" y="5542268"/>
                  <a:pt x="5463610" y="5570709"/>
                </a:cubicBezTo>
                <a:cubicBezTo>
                  <a:pt x="5328847" y="5599150"/>
                  <a:pt x="5060446" y="5511429"/>
                  <a:pt x="4893869" y="5570709"/>
                </a:cubicBezTo>
                <a:cubicBezTo>
                  <a:pt x="4727292" y="5629989"/>
                  <a:pt x="4669512" y="5566797"/>
                  <a:pt x="4597604" y="5570709"/>
                </a:cubicBezTo>
                <a:cubicBezTo>
                  <a:pt x="4525697" y="5574621"/>
                  <a:pt x="4169669" y="5549467"/>
                  <a:pt x="3936704" y="5570709"/>
                </a:cubicBezTo>
                <a:cubicBezTo>
                  <a:pt x="3703739" y="5591951"/>
                  <a:pt x="3600061" y="5551223"/>
                  <a:pt x="3458121" y="5570709"/>
                </a:cubicBezTo>
                <a:cubicBezTo>
                  <a:pt x="3316181" y="5590195"/>
                  <a:pt x="3131799" y="5555400"/>
                  <a:pt x="2979539" y="5570709"/>
                </a:cubicBezTo>
                <a:cubicBezTo>
                  <a:pt x="2827279" y="5586018"/>
                  <a:pt x="2706862" y="5536537"/>
                  <a:pt x="2500956" y="5570709"/>
                </a:cubicBezTo>
                <a:cubicBezTo>
                  <a:pt x="2295050" y="5604881"/>
                  <a:pt x="2101818" y="5549250"/>
                  <a:pt x="1748897" y="5570709"/>
                </a:cubicBezTo>
                <a:cubicBezTo>
                  <a:pt x="1395976" y="5592168"/>
                  <a:pt x="1198688" y="5477604"/>
                  <a:pt x="928470" y="5570709"/>
                </a:cubicBezTo>
                <a:cubicBezTo>
                  <a:pt x="425088" y="5586982"/>
                  <a:pt x="61468" y="5203357"/>
                  <a:pt x="0" y="4642239"/>
                </a:cubicBezTo>
                <a:cubicBezTo>
                  <a:pt x="-13376" y="4432070"/>
                  <a:pt x="41504" y="4323497"/>
                  <a:pt x="0" y="4185976"/>
                </a:cubicBezTo>
                <a:cubicBezTo>
                  <a:pt x="-41504" y="4048455"/>
                  <a:pt x="15926" y="3884254"/>
                  <a:pt x="0" y="3729713"/>
                </a:cubicBezTo>
                <a:cubicBezTo>
                  <a:pt x="-15926" y="3575172"/>
                  <a:pt x="45378" y="3485577"/>
                  <a:pt x="0" y="3273450"/>
                </a:cubicBezTo>
                <a:cubicBezTo>
                  <a:pt x="-45378" y="3061323"/>
                  <a:pt x="38947" y="2894203"/>
                  <a:pt x="0" y="2780049"/>
                </a:cubicBezTo>
                <a:cubicBezTo>
                  <a:pt x="-38947" y="2665895"/>
                  <a:pt x="42199" y="2424181"/>
                  <a:pt x="0" y="2175235"/>
                </a:cubicBezTo>
                <a:cubicBezTo>
                  <a:pt x="-42199" y="1926289"/>
                  <a:pt x="10785" y="1873120"/>
                  <a:pt x="0" y="1681835"/>
                </a:cubicBezTo>
                <a:cubicBezTo>
                  <a:pt x="-10785" y="1490550"/>
                  <a:pt x="17755" y="1201991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-76203" y="434201"/>
                  <a:pt x="516740" y="-99945"/>
                  <a:pt x="928470" y="0"/>
                </a:cubicBezTo>
                <a:cubicBezTo>
                  <a:pt x="1186926" y="-24428"/>
                  <a:pt x="1418494" y="63040"/>
                  <a:pt x="1680528" y="0"/>
                </a:cubicBezTo>
                <a:cubicBezTo>
                  <a:pt x="1942562" y="-63040"/>
                  <a:pt x="1877385" y="45393"/>
                  <a:pt x="2067953" y="0"/>
                </a:cubicBezTo>
                <a:cubicBezTo>
                  <a:pt x="2258522" y="-45393"/>
                  <a:pt x="2385955" y="31480"/>
                  <a:pt x="2546535" y="0"/>
                </a:cubicBezTo>
                <a:cubicBezTo>
                  <a:pt x="2707115" y="-31480"/>
                  <a:pt x="2880792" y="72199"/>
                  <a:pt x="3207435" y="0"/>
                </a:cubicBezTo>
                <a:cubicBezTo>
                  <a:pt x="3534078" y="-72199"/>
                  <a:pt x="3459402" y="22750"/>
                  <a:pt x="3594859" y="0"/>
                </a:cubicBezTo>
                <a:cubicBezTo>
                  <a:pt x="3730316" y="-22750"/>
                  <a:pt x="3978194" y="46791"/>
                  <a:pt x="4346918" y="0"/>
                </a:cubicBezTo>
                <a:cubicBezTo>
                  <a:pt x="4715642" y="-46791"/>
                  <a:pt x="4794534" y="67580"/>
                  <a:pt x="5007817" y="0"/>
                </a:cubicBezTo>
                <a:cubicBezTo>
                  <a:pt x="5221100" y="-67580"/>
                  <a:pt x="5438293" y="5425"/>
                  <a:pt x="5577559" y="0"/>
                </a:cubicBezTo>
                <a:cubicBezTo>
                  <a:pt x="5716825" y="-5425"/>
                  <a:pt x="5801489" y="14004"/>
                  <a:pt x="5873824" y="0"/>
                </a:cubicBezTo>
                <a:cubicBezTo>
                  <a:pt x="5946160" y="-14004"/>
                  <a:pt x="6310523" y="46343"/>
                  <a:pt x="6625883" y="0"/>
                </a:cubicBezTo>
                <a:cubicBezTo>
                  <a:pt x="6941243" y="-46343"/>
                  <a:pt x="7001617" y="14631"/>
                  <a:pt x="7104465" y="0"/>
                </a:cubicBezTo>
                <a:cubicBezTo>
                  <a:pt x="7207313" y="-14631"/>
                  <a:pt x="7306895" y="36426"/>
                  <a:pt x="7491889" y="0"/>
                </a:cubicBezTo>
                <a:cubicBezTo>
                  <a:pt x="7676883" y="-36426"/>
                  <a:pt x="7652739" y="11895"/>
                  <a:pt x="7788155" y="0"/>
                </a:cubicBezTo>
                <a:cubicBezTo>
                  <a:pt x="7923571" y="-11895"/>
                  <a:pt x="8196700" y="7686"/>
                  <a:pt x="8357896" y="0"/>
                </a:cubicBezTo>
                <a:cubicBezTo>
                  <a:pt x="8519092" y="-7686"/>
                  <a:pt x="8545065" y="12805"/>
                  <a:pt x="8654161" y="0"/>
                </a:cubicBezTo>
                <a:cubicBezTo>
                  <a:pt x="8763258" y="-12805"/>
                  <a:pt x="9067679" y="12411"/>
                  <a:pt x="9223903" y="0"/>
                </a:cubicBezTo>
                <a:cubicBezTo>
                  <a:pt x="9380127" y="-12411"/>
                  <a:pt x="9763696" y="95799"/>
                  <a:pt x="10044330" y="0"/>
                </a:cubicBezTo>
                <a:cubicBezTo>
                  <a:pt x="10627760" y="-95970"/>
                  <a:pt x="10914050" y="455810"/>
                  <a:pt x="10972800" y="928470"/>
                </a:cubicBezTo>
                <a:cubicBezTo>
                  <a:pt x="11014960" y="1103759"/>
                  <a:pt x="10965902" y="1198650"/>
                  <a:pt x="10972800" y="1421871"/>
                </a:cubicBezTo>
                <a:cubicBezTo>
                  <a:pt x="10979698" y="1645092"/>
                  <a:pt x="10972524" y="1682352"/>
                  <a:pt x="10972800" y="1840996"/>
                </a:cubicBezTo>
                <a:cubicBezTo>
                  <a:pt x="10973076" y="1999641"/>
                  <a:pt x="10931648" y="2198944"/>
                  <a:pt x="10972800" y="2371535"/>
                </a:cubicBezTo>
                <a:cubicBezTo>
                  <a:pt x="11013952" y="2544126"/>
                  <a:pt x="10934608" y="2816415"/>
                  <a:pt x="10972800" y="2939211"/>
                </a:cubicBezTo>
                <a:cubicBezTo>
                  <a:pt x="11010992" y="3062007"/>
                  <a:pt x="10970532" y="3301669"/>
                  <a:pt x="10972800" y="3395474"/>
                </a:cubicBezTo>
                <a:cubicBezTo>
                  <a:pt x="10975068" y="3489279"/>
                  <a:pt x="10918254" y="3771100"/>
                  <a:pt x="10972800" y="3888874"/>
                </a:cubicBezTo>
                <a:cubicBezTo>
                  <a:pt x="11027346" y="4006648"/>
                  <a:pt x="10938840" y="4469507"/>
                  <a:pt x="10972800" y="4642239"/>
                </a:cubicBezTo>
                <a:cubicBezTo>
                  <a:pt x="11023362" y="5142258"/>
                  <a:pt x="10554376" y="5611819"/>
                  <a:pt x="10044330" y="5570709"/>
                </a:cubicBezTo>
                <a:cubicBezTo>
                  <a:pt x="9875250" y="5611057"/>
                  <a:pt x="9824219" y="5527284"/>
                  <a:pt x="9656906" y="5570709"/>
                </a:cubicBezTo>
                <a:cubicBezTo>
                  <a:pt x="9489593" y="5614134"/>
                  <a:pt x="9142823" y="5497657"/>
                  <a:pt x="8996006" y="5570709"/>
                </a:cubicBezTo>
                <a:cubicBezTo>
                  <a:pt x="8849189" y="5643761"/>
                  <a:pt x="8774936" y="5542227"/>
                  <a:pt x="8608582" y="5570709"/>
                </a:cubicBezTo>
                <a:cubicBezTo>
                  <a:pt x="8442228" y="5599191"/>
                  <a:pt x="8294269" y="5529787"/>
                  <a:pt x="8129999" y="5570709"/>
                </a:cubicBezTo>
                <a:cubicBezTo>
                  <a:pt x="7965729" y="5611631"/>
                  <a:pt x="7689633" y="5533480"/>
                  <a:pt x="7377941" y="5570709"/>
                </a:cubicBezTo>
                <a:cubicBezTo>
                  <a:pt x="7066249" y="5607938"/>
                  <a:pt x="7063695" y="5528602"/>
                  <a:pt x="6899358" y="5570709"/>
                </a:cubicBezTo>
                <a:cubicBezTo>
                  <a:pt x="6735021" y="5612816"/>
                  <a:pt x="6657202" y="5530018"/>
                  <a:pt x="6420776" y="5570709"/>
                </a:cubicBezTo>
                <a:cubicBezTo>
                  <a:pt x="6184350" y="5611400"/>
                  <a:pt x="6006861" y="5566458"/>
                  <a:pt x="5668717" y="5570709"/>
                </a:cubicBezTo>
                <a:cubicBezTo>
                  <a:pt x="5330573" y="5574960"/>
                  <a:pt x="5178121" y="5520131"/>
                  <a:pt x="5007817" y="5570709"/>
                </a:cubicBezTo>
                <a:cubicBezTo>
                  <a:pt x="4837513" y="5621287"/>
                  <a:pt x="4612048" y="5520188"/>
                  <a:pt x="4438076" y="5570709"/>
                </a:cubicBezTo>
                <a:cubicBezTo>
                  <a:pt x="4264104" y="5621230"/>
                  <a:pt x="4000747" y="5523639"/>
                  <a:pt x="3868335" y="5570709"/>
                </a:cubicBezTo>
                <a:cubicBezTo>
                  <a:pt x="3735923" y="5617779"/>
                  <a:pt x="3449950" y="5547357"/>
                  <a:pt x="3298594" y="5570709"/>
                </a:cubicBezTo>
                <a:cubicBezTo>
                  <a:pt x="3147238" y="5594061"/>
                  <a:pt x="2936385" y="5528312"/>
                  <a:pt x="2820011" y="5570709"/>
                </a:cubicBezTo>
                <a:cubicBezTo>
                  <a:pt x="2703637" y="5613106"/>
                  <a:pt x="2428293" y="5569220"/>
                  <a:pt x="2067953" y="5570709"/>
                </a:cubicBezTo>
                <a:cubicBezTo>
                  <a:pt x="1707613" y="5572198"/>
                  <a:pt x="1470455" y="5546711"/>
                  <a:pt x="928470" y="5570709"/>
                </a:cubicBezTo>
                <a:cubicBezTo>
                  <a:pt x="422548" y="5561793"/>
                  <a:pt x="-49039" y="5105868"/>
                  <a:pt x="0" y="4642239"/>
                </a:cubicBezTo>
                <a:cubicBezTo>
                  <a:pt x="-65035" y="4457857"/>
                  <a:pt x="19171" y="4208138"/>
                  <a:pt x="0" y="4074563"/>
                </a:cubicBezTo>
                <a:cubicBezTo>
                  <a:pt x="-19171" y="3940988"/>
                  <a:pt x="37345" y="3781196"/>
                  <a:pt x="0" y="3506887"/>
                </a:cubicBezTo>
                <a:cubicBezTo>
                  <a:pt x="-37345" y="3232578"/>
                  <a:pt x="23872" y="3220728"/>
                  <a:pt x="0" y="2939211"/>
                </a:cubicBezTo>
                <a:cubicBezTo>
                  <a:pt x="-23872" y="2657694"/>
                  <a:pt x="54399" y="2673870"/>
                  <a:pt x="0" y="2408672"/>
                </a:cubicBezTo>
                <a:cubicBezTo>
                  <a:pt x="-54399" y="2143474"/>
                  <a:pt x="5216" y="2035418"/>
                  <a:pt x="0" y="1915271"/>
                </a:cubicBezTo>
                <a:cubicBezTo>
                  <a:pt x="-5216" y="1795124"/>
                  <a:pt x="42060" y="1313501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41846826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A7911-32C0-4184-98EF-F8053B41A1AE}"/>
              </a:ext>
            </a:extLst>
          </p:cNvPr>
          <p:cNvSpPr txBox="1"/>
          <p:nvPr/>
        </p:nvSpPr>
        <p:spPr>
          <a:xfrm>
            <a:off x="1043500" y="247461"/>
            <a:ext cx="10062036" cy="618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endParaRPr lang="ru-RU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3900" b="1" dirty="0">
                <a:ln w="127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загадки от Сибирячка и Таёжки</a:t>
            </a:r>
          </a:p>
          <a:p>
            <a:pPr>
              <a:lnSpc>
                <a:spcPct val="115000"/>
              </a:lnSpc>
            </a:pPr>
            <a:r>
              <a:rPr lang="ru-RU" sz="45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«Во что играет Восточная Сибирь?»</a:t>
            </a:r>
            <a:r>
              <a:rPr lang="ru-RU" sz="4500" b="1" dirty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ru-RU" sz="2800" b="1" dirty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старшего дошкольного возраста</a:t>
            </a:r>
          </a:p>
          <a:p>
            <a:pPr algn="r">
              <a:lnSpc>
                <a:spcPct val="115000"/>
              </a:lnSpc>
            </a:pPr>
            <a:endParaRPr lang="ru-RU" sz="2400" b="1" dirty="0">
              <a:ln w="19050"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chemeClr val="accent6">
                  <a:lumMod val="50000"/>
                </a:schemeClr>
              </a:solidFill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руководители: </a:t>
            </a:r>
          </a:p>
          <a:p>
            <a:pPr algn="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Ковбас Ксения Александрова</a:t>
            </a:r>
          </a:p>
          <a:p>
            <a:pPr algn="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Манетчикова Дарья Евгеньевна</a:t>
            </a:r>
          </a:p>
          <a:p>
            <a:pPr algn="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г. Иркутск детский сад №139</a:t>
            </a:r>
          </a:p>
          <a:p>
            <a:pPr algn="ctr"/>
            <a:endParaRPr lang="ru-RU" sz="1100" b="1" dirty="0">
              <a:solidFill>
                <a:schemeClr val="accent6">
                  <a:lumMod val="50000"/>
                </a:schemeClr>
              </a:solidFill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Иркутск 2025г.</a:t>
            </a:r>
            <a:endParaRPr lang="ru-RU" sz="2400" dirty="0">
              <a:solidFill>
                <a:schemeClr val="accent6">
                  <a:lumMod val="50000"/>
                </a:schemeClr>
              </a:solidFill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D48AB-BAA8-4A49-8A37-F7E8D72B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1" y="3263928"/>
            <a:ext cx="2097147" cy="26467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C8419B-6A0A-4519-AC0F-674D1FC11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135" y="2816942"/>
            <a:ext cx="1766485" cy="3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09600" y="535122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498211 w 10972800"/>
              <a:gd name="connsiteY2" fmla="*/ 0 h 5570709"/>
              <a:gd name="connsiteX3" fmla="*/ 2159111 w 10972800"/>
              <a:gd name="connsiteY3" fmla="*/ 0 h 5570709"/>
              <a:gd name="connsiteX4" fmla="*/ 2728852 w 10972800"/>
              <a:gd name="connsiteY4" fmla="*/ 0 h 5570709"/>
              <a:gd name="connsiteX5" fmla="*/ 3298594 w 10972800"/>
              <a:gd name="connsiteY5" fmla="*/ 0 h 5570709"/>
              <a:gd name="connsiteX6" fmla="*/ 3777176 w 10972800"/>
              <a:gd name="connsiteY6" fmla="*/ 0 h 5570709"/>
              <a:gd name="connsiteX7" fmla="*/ 4164600 w 10972800"/>
              <a:gd name="connsiteY7" fmla="*/ 0 h 5570709"/>
              <a:gd name="connsiteX8" fmla="*/ 4552024 w 10972800"/>
              <a:gd name="connsiteY8" fmla="*/ 0 h 5570709"/>
              <a:gd name="connsiteX9" fmla="*/ 5121766 w 10972800"/>
              <a:gd name="connsiteY9" fmla="*/ 0 h 5570709"/>
              <a:gd name="connsiteX10" fmla="*/ 5691507 w 10972800"/>
              <a:gd name="connsiteY10" fmla="*/ 0 h 5570709"/>
              <a:gd name="connsiteX11" fmla="*/ 6170090 w 10972800"/>
              <a:gd name="connsiteY11" fmla="*/ 0 h 5570709"/>
              <a:gd name="connsiteX12" fmla="*/ 6557514 w 10972800"/>
              <a:gd name="connsiteY12" fmla="*/ 0 h 5570709"/>
              <a:gd name="connsiteX13" fmla="*/ 7309572 w 10972800"/>
              <a:gd name="connsiteY13" fmla="*/ 0 h 5570709"/>
              <a:gd name="connsiteX14" fmla="*/ 8061630 w 10972800"/>
              <a:gd name="connsiteY14" fmla="*/ 0 h 5570709"/>
              <a:gd name="connsiteX15" fmla="*/ 8813689 w 10972800"/>
              <a:gd name="connsiteY15" fmla="*/ 0 h 5570709"/>
              <a:gd name="connsiteX16" fmla="*/ 9292272 w 10972800"/>
              <a:gd name="connsiteY16" fmla="*/ 0 h 5570709"/>
              <a:gd name="connsiteX17" fmla="*/ 10044330 w 10972800"/>
              <a:gd name="connsiteY17" fmla="*/ 0 h 5570709"/>
              <a:gd name="connsiteX18" fmla="*/ 10972800 w 10972800"/>
              <a:gd name="connsiteY18" fmla="*/ 928470 h 5570709"/>
              <a:gd name="connsiteX19" fmla="*/ 10972800 w 10972800"/>
              <a:gd name="connsiteY19" fmla="*/ 1384733 h 5570709"/>
              <a:gd name="connsiteX20" fmla="*/ 10972800 w 10972800"/>
              <a:gd name="connsiteY20" fmla="*/ 1878134 h 5570709"/>
              <a:gd name="connsiteX21" fmla="*/ 10972800 w 10972800"/>
              <a:gd name="connsiteY21" fmla="*/ 2482948 h 5570709"/>
              <a:gd name="connsiteX22" fmla="*/ 10972800 w 10972800"/>
              <a:gd name="connsiteY22" fmla="*/ 2939211 h 5570709"/>
              <a:gd name="connsiteX23" fmla="*/ 10972800 w 10972800"/>
              <a:gd name="connsiteY23" fmla="*/ 3506887 h 5570709"/>
              <a:gd name="connsiteX24" fmla="*/ 10972800 w 10972800"/>
              <a:gd name="connsiteY24" fmla="*/ 4074563 h 5570709"/>
              <a:gd name="connsiteX25" fmla="*/ 10972800 w 10972800"/>
              <a:gd name="connsiteY25" fmla="*/ 4642239 h 5570709"/>
              <a:gd name="connsiteX26" fmla="*/ 10044330 w 10972800"/>
              <a:gd name="connsiteY26" fmla="*/ 5570709 h 5570709"/>
              <a:gd name="connsiteX27" fmla="*/ 9474589 w 10972800"/>
              <a:gd name="connsiteY27" fmla="*/ 5570709 h 5570709"/>
              <a:gd name="connsiteX28" fmla="*/ 8813689 w 10972800"/>
              <a:gd name="connsiteY28" fmla="*/ 5570709 h 5570709"/>
              <a:gd name="connsiteX29" fmla="*/ 8061630 w 10972800"/>
              <a:gd name="connsiteY29" fmla="*/ 5570709 h 5570709"/>
              <a:gd name="connsiteX30" fmla="*/ 7491889 w 10972800"/>
              <a:gd name="connsiteY30" fmla="*/ 5570709 h 5570709"/>
              <a:gd name="connsiteX31" fmla="*/ 6830989 w 10972800"/>
              <a:gd name="connsiteY31" fmla="*/ 5570709 h 5570709"/>
              <a:gd name="connsiteX32" fmla="*/ 6078931 w 10972800"/>
              <a:gd name="connsiteY32" fmla="*/ 5570709 h 5570709"/>
              <a:gd name="connsiteX33" fmla="*/ 5509190 w 10972800"/>
              <a:gd name="connsiteY33" fmla="*/ 5570709 h 5570709"/>
              <a:gd name="connsiteX34" fmla="*/ 5121766 w 10972800"/>
              <a:gd name="connsiteY34" fmla="*/ 5570709 h 5570709"/>
              <a:gd name="connsiteX35" fmla="*/ 4643183 w 10972800"/>
              <a:gd name="connsiteY35" fmla="*/ 5570709 h 5570709"/>
              <a:gd name="connsiteX36" fmla="*/ 4346918 w 10972800"/>
              <a:gd name="connsiteY36" fmla="*/ 5570709 h 5570709"/>
              <a:gd name="connsiteX37" fmla="*/ 3777176 w 10972800"/>
              <a:gd name="connsiteY37" fmla="*/ 5570709 h 5570709"/>
              <a:gd name="connsiteX38" fmla="*/ 3298594 w 10972800"/>
              <a:gd name="connsiteY38" fmla="*/ 5570709 h 5570709"/>
              <a:gd name="connsiteX39" fmla="*/ 2546535 w 10972800"/>
              <a:gd name="connsiteY39" fmla="*/ 5570709 h 5570709"/>
              <a:gd name="connsiteX40" fmla="*/ 1794477 w 10972800"/>
              <a:gd name="connsiteY40" fmla="*/ 5570709 h 5570709"/>
              <a:gd name="connsiteX41" fmla="*/ 928470 w 10972800"/>
              <a:gd name="connsiteY41" fmla="*/ 5570709 h 5570709"/>
              <a:gd name="connsiteX42" fmla="*/ 0 w 10972800"/>
              <a:gd name="connsiteY42" fmla="*/ 4642239 h 5570709"/>
              <a:gd name="connsiteX43" fmla="*/ 0 w 10972800"/>
              <a:gd name="connsiteY43" fmla="*/ 4148838 h 5570709"/>
              <a:gd name="connsiteX44" fmla="*/ 0 w 10972800"/>
              <a:gd name="connsiteY44" fmla="*/ 3729713 h 5570709"/>
              <a:gd name="connsiteX45" fmla="*/ 0 w 10972800"/>
              <a:gd name="connsiteY45" fmla="*/ 3273450 h 5570709"/>
              <a:gd name="connsiteX46" fmla="*/ 0 w 10972800"/>
              <a:gd name="connsiteY46" fmla="*/ 2817187 h 5570709"/>
              <a:gd name="connsiteX47" fmla="*/ 0 w 10972800"/>
              <a:gd name="connsiteY47" fmla="*/ 2249511 h 5570709"/>
              <a:gd name="connsiteX48" fmla="*/ 0 w 10972800"/>
              <a:gd name="connsiteY48" fmla="*/ 1644697 h 5570709"/>
              <a:gd name="connsiteX49" fmla="*/ 0 w 10972800"/>
              <a:gd name="connsiteY49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-5370" y="372184"/>
                  <a:pt x="387848" y="14360"/>
                  <a:pt x="928470" y="0"/>
                </a:cubicBezTo>
                <a:cubicBezTo>
                  <a:pt x="1203771" y="-64771"/>
                  <a:pt x="1228803" y="25577"/>
                  <a:pt x="1498211" y="0"/>
                </a:cubicBezTo>
                <a:cubicBezTo>
                  <a:pt x="1767619" y="-25577"/>
                  <a:pt x="1980956" y="70540"/>
                  <a:pt x="2159111" y="0"/>
                </a:cubicBezTo>
                <a:cubicBezTo>
                  <a:pt x="2337266" y="-70540"/>
                  <a:pt x="2474366" y="51156"/>
                  <a:pt x="2728852" y="0"/>
                </a:cubicBezTo>
                <a:cubicBezTo>
                  <a:pt x="2983338" y="-51156"/>
                  <a:pt x="3055001" y="28116"/>
                  <a:pt x="3298594" y="0"/>
                </a:cubicBezTo>
                <a:cubicBezTo>
                  <a:pt x="3542187" y="-28116"/>
                  <a:pt x="3560774" y="32394"/>
                  <a:pt x="3777176" y="0"/>
                </a:cubicBezTo>
                <a:cubicBezTo>
                  <a:pt x="3993578" y="-32394"/>
                  <a:pt x="3991141" y="39046"/>
                  <a:pt x="4164600" y="0"/>
                </a:cubicBezTo>
                <a:cubicBezTo>
                  <a:pt x="4338059" y="-39046"/>
                  <a:pt x="4474513" y="15712"/>
                  <a:pt x="4552024" y="0"/>
                </a:cubicBezTo>
                <a:cubicBezTo>
                  <a:pt x="4629535" y="-15712"/>
                  <a:pt x="4857665" y="32115"/>
                  <a:pt x="5121766" y="0"/>
                </a:cubicBezTo>
                <a:cubicBezTo>
                  <a:pt x="5385867" y="-32115"/>
                  <a:pt x="5566130" y="28166"/>
                  <a:pt x="5691507" y="0"/>
                </a:cubicBezTo>
                <a:cubicBezTo>
                  <a:pt x="5816884" y="-28166"/>
                  <a:pt x="6047037" y="55798"/>
                  <a:pt x="6170090" y="0"/>
                </a:cubicBezTo>
                <a:cubicBezTo>
                  <a:pt x="6293143" y="-55798"/>
                  <a:pt x="6386000" y="17414"/>
                  <a:pt x="6557514" y="0"/>
                </a:cubicBezTo>
                <a:cubicBezTo>
                  <a:pt x="6729028" y="-17414"/>
                  <a:pt x="7043932" y="54736"/>
                  <a:pt x="7309572" y="0"/>
                </a:cubicBezTo>
                <a:cubicBezTo>
                  <a:pt x="7575212" y="-54736"/>
                  <a:pt x="7896674" y="80388"/>
                  <a:pt x="8061630" y="0"/>
                </a:cubicBezTo>
                <a:cubicBezTo>
                  <a:pt x="8226586" y="-80388"/>
                  <a:pt x="8454340" y="22007"/>
                  <a:pt x="8813689" y="0"/>
                </a:cubicBezTo>
                <a:cubicBezTo>
                  <a:pt x="9173038" y="-22007"/>
                  <a:pt x="9142009" y="32388"/>
                  <a:pt x="9292272" y="0"/>
                </a:cubicBezTo>
                <a:cubicBezTo>
                  <a:pt x="9442535" y="-32388"/>
                  <a:pt x="9697920" y="83114"/>
                  <a:pt x="10044330" y="0"/>
                </a:cubicBezTo>
                <a:cubicBezTo>
                  <a:pt x="10562960" y="-64616"/>
                  <a:pt x="10867203" y="510360"/>
                  <a:pt x="10972800" y="928470"/>
                </a:cubicBezTo>
                <a:cubicBezTo>
                  <a:pt x="11000056" y="1127125"/>
                  <a:pt x="10972242" y="1267429"/>
                  <a:pt x="10972800" y="1384733"/>
                </a:cubicBezTo>
                <a:cubicBezTo>
                  <a:pt x="10973358" y="1502037"/>
                  <a:pt x="10918817" y="1756208"/>
                  <a:pt x="10972800" y="1878134"/>
                </a:cubicBezTo>
                <a:cubicBezTo>
                  <a:pt x="11026783" y="2000060"/>
                  <a:pt x="10940086" y="2317109"/>
                  <a:pt x="10972800" y="2482948"/>
                </a:cubicBezTo>
                <a:cubicBezTo>
                  <a:pt x="11005514" y="2648787"/>
                  <a:pt x="10930147" y="2715190"/>
                  <a:pt x="10972800" y="2939211"/>
                </a:cubicBezTo>
                <a:cubicBezTo>
                  <a:pt x="11015453" y="3163232"/>
                  <a:pt x="10920607" y="3309173"/>
                  <a:pt x="10972800" y="3506887"/>
                </a:cubicBezTo>
                <a:cubicBezTo>
                  <a:pt x="11024993" y="3704601"/>
                  <a:pt x="10954396" y="3915691"/>
                  <a:pt x="10972800" y="4074563"/>
                </a:cubicBezTo>
                <a:cubicBezTo>
                  <a:pt x="10991204" y="4233435"/>
                  <a:pt x="10909293" y="4378467"/>
                  <a:pt x="10972800" y="4642239"/>
                </a:cubicBezTo>
                <a:cubicBezTo>
                  <a:pt x="10844175" y="5185819"/>
                  <a:pt x="10453240" y="5458918"/>
                  <a:pt x="10044330" y="5570709"/>
                </a:cubicBezTo>
                <a:cubicBezTo>
                  <a:pt x="9824102" y="5607030"/>
                  <a:pt x="9705284" y="5522458"/>
                  <a:pt x="9474589" y="5570709"/>
                </a:cubicBezTo>
                <a:cubicBezTo>
                  <a:pt x="9243894" y="5618960"/>
                  <a:pt x="9129055" y="5517300"/>
                  <a:pt x="8813689" y="5570709"/>
                </a:cubicBezTo>
                <a:cubicBezTo>
                  <a:pt x="8498323" y="5624118"/>
                  <a:pt x="8423610" y="5567627"/>
                  <a:pt x="8061630" y="5570709"/>
                </a:cubicBezTo>
                <a:cubicBezTo>
                  <a:pt x="7699650" y="5573791"/>
                  <a:pt x="7749619" y="5504975"/>
                  <a:pt x="7491889" y="5570709"/>
                </a:cubicBezTo>
                <a:cubicBezTo>
                  <a:pt x="7234159" y="5636443"/>
                  <a:pt x="7009558" y="5505623"/>
                  <a:pt x="6830989" y="5570709"/>
                </a:cubicBezTo>
                <a:cubicBezTo>
                  <a:pt x="6652420" y="5635795"/>
                  <a:pt x="6260213" y="5499753"/>
                  <a:pt x="6078931" y="5570709"/>
                </a:cubicBezTo>
                <a:cubicBezTo>
                  <a:pt x="5897649" y="5641665"/>
                  <a:pt x="5714592" y="5546167"/>
                  <a:pt x="5509190" y="5570709"/>
                </a:cubicBezTo>
                <a:cubicBezTo>
                  <a:pt x="5303788" y="5595251"/>
                  <a:pt x="5200327" y="5564735"/>
                  <a:pt x="5121766" y="5570709"/>
                </a:cubicBezTo>
                <a:cubicBezTo>
                  <a:pt x="5043205" y="5576683"/>
                  <a:pt x="4839836" y="5514420"/>
                  <a:pt x="4643183" y="5570709"/>
                </a:cubicBezTo>
                <a:cubicBezTo>
                  <a:pt x="4446530" y="5626998"/>
                  <a:pt x="4480839" y="5541763"/>
                  <a:pt x="4346918" y="5570709"/>
                </a:cubicBezTo>
                <a:cubicBezTo>
                  <a:pt x="4212997" y="5599655"/>
                  <a:pt x="3968523" y="5558844"/>
                  <a:pt x="3777176" y="5570709"/>
                </a:cubicBezTo>
                <a:cubicBezTo>
                  <a:pt x="3585829" y="5582574"/>
                  <a:pt x="3396295" y="5524720"/>
                  <a:pt x="3298594" y="5570709"/>
                </a:cubicBezTo>
                <a:cubicBezTo>
                  <a:pt x="3200893" y="5616698"/>
                  <a:pt x="2804287" y="5483291"/>
                  <a:pt x="2546535" y="5570709"/>
                </a:cubicBezTo>
                <a:cubicBezTo>
                  <a:pt x="2288783" y="5658127"/>
                  <a:pt x="2005276" y="5534616"/>
                  <a:pt x="1794477" y="5570709"/>
                </a:cubicBezTo>
                <a:cubicBezTo>
                  <a:pt x="1583678" y="5606802"/>
                  <a:pt x="1318089" y="5558441"/>
                  <a:pt x="928470" y="5570709"/>
                </a:cubicBezTo>
                <a:cubicBezTo>
                  <a:pt x="488655" y="5688443"/>
                  <a:pt x="-17498" y="5149514"/>
                  <a:pt x="0" y="4642239"/>
                </a:cubicBezTo>
                <a:cubicBezTo>
                  <a:pt x="-28957" y="4466045"/>
                  <a:pt x="32229" y="4371927"/>
                  <a:pt x="0" y="4148838"/>
                </a:cubicBezTo>
                <a:cubicBezTo>
                  <a:pt x="-32229" y="3925749"/>
                  <a:pt x="25714" y="3844077"/>
                  <a:pt x="0" y="3729713"/>
                </a:cubicBezTo>
                <a:cubicBezTo>
                  <a:pt x="-25714" y="3615349"/>
                  <a:pt x="25263" y="3426921"/>
                  <a:pt x="0" y="3273450"/>
                </a:cubicBezTo>
                <a:cubicBezTo>
                  <a:pt x="-25263" y="3119979"/>
                  <a:pt x="11625" y="2915962"/>
                  <a:pt x="0" y="2817187"/>
                </a:cubicBezTo>
                <a:cubicBezTo>
                  <a:pt x="-11625" y="2718412"/>
                  <a:pt x="40363" y="2440972"/>
                  <a:pt x="0" y="2249511"/>
                </a:cubicBezTo>
                <a:cubicBezTo>
                  <a:pt x="-40363" y="2058050"/>
                  <a:pt x="22910" y="1937212"/>
                  <a:pt x="0" y="1644697"/>
                </a:cubicBezTo>
                <a:cubicBezTo>
                  <a:pt x="-22910" y="1352182"/>
                  <a:pt x="10018" y="1209285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-34657" y="494210"/>
                  <a:pt x="394039" y="-39013"/>
                  <a:pt x="928470" y="0"/>
                </a:cubicBezTo>
                <a:cubicBezTo>
                  <a:pt x="1097861" y="-25284"/>
                  <a:pt x="1377636" y="31670"/>
                  <a:pt x="1498211" y="0"/>
                </a:cubicBezTo>
                <a:cubicBezTo>
                  <a:pt x="1618786" y="-31670"/>
                  <a:pt x="1875133" y="8780"/>
                  <a:pt x="2067953" y="0"/>
                </a:cubicBezTo>
                <a:cubicBezTo>
                  <a:pt x="2260773" y="-8780"/>
                  <a:pt x="2462117" y="17811"/>
                  <a:pt x="2728852" y="0"/>
                </a:cubicBezTo>
                <a:cubicBezTo>
                  <a:pt x="2995587" y="-17811"/>
                  <a:pt x="3154061" y="1276"/>
                  <a:pt x="3389752" y="0"/>
                </a:cubicBezTo>
                <a:cubicBezTo>
                  <a:pt x="3625443" y="-1276"/>
                  <a:pt x="3813978" y="69132"/>
                  <a:pt x="4050652" y="0"/>
                </a:cubicBezTo>
                <a:cubicBezTo>
                  <a:pt x="4287326" y="-69132"/>
                  <a:pt x="4344584" y="32631"/>
                  <a:pt x="4438076" y="0"/>
                </a:cubicBezTo>
                <a:cubicBezTo>
                  <a:pt x="4531568" y="-32631"/>
                  <a:pt x="4703806" y="33714"/>
                  <a:pt x="4825500" y="0"/>
                </a:cubicBezTo>
                <a:cubicBezTo>
                  <a:pt x="4947194" y="-33714"/>
                  <a:pt x="4981266" y="2399"/>
                  <a:pt x="5121766" y="0"/>
                </a:cubicBezTo>
                <a:cubicBezTo>
                  <a:pt x="5262266" y="-2399"/>
                  <a:pt x="5586747" y="72194"/>
                  <a:pt x="5782665" y="0"/>
                </a:cubicBezTo>
                <a:cubicBezTo>
                  <a:pt x="5978583" y="-72194"/>
                  <a:pt x="6089691" y="26442"/>
                  <a:pt x="6170090" y="0"/>
                </a:cubicBezTo>
                <a:cubicBezTo>
                  <a:pt x="6250490" y="-26442"/>
                  <a:pt x="6568452" y="40200"/>
                  <a:pt x="6922148" y="0"/>
                </a:cubicBezTo>
                <a:cubicBezTo>
                  <a:pt x="7275844" y="-40200"/>
                  <a:pt x="7123199" y="2918"/>
                  <a:pt x="7309572" y="0"/>
                </a:cubicBezTo>
                <a:cubicBezTo>
                  <a:pt x="7495945" y="-2918"/>
                  <a:pt x="7766040" y="41149"/>
                  <a:pt x="7970472" y="0"/>
                </a:cubicBezTo>
                <a:cubicBezTo>
                  <a:pt x="8174904" y="-41149"/>
                  <a:pt x="8174439" y="39409"/>
                  <a:pt x="8357896" y="0"/>
                </a:cubicBezTo>
                <a:cubicBezTo>
                  <a:pt x="8541353" y="-39409"/>
                  <a:pt x="8820348" y="70177"/>
                  <a:pt x="9018796" y="0"/>
                </a:cubicBezTo>
                <a:cubicBezTo>
                  <a:pt x="9217244" y="-70177"/>
                  <a:pt x="9649569" y="18343"/>
                  <a:pt x="10044330" y="0"/>
                </a:cubicBezTo>
                <a:cubicBezTo>
                  <a:pt x="10467832" y="-48545"/>
                  <a:pt x="10960216" y="429648"/>
                  <a:pt x="10972800" y="928470"/>
                </a:cubicBezTo>
                <a:cubicBezTo>
                  <a:pt x="11024151" y="1118243"/>
                  <a:pt x="10936957" y="1401412"/>
                  <a:pt x="10972800" y="1533284"/>
                </a:cubicBezTo>
                <a:cubicBezTo>
                  <a:pt x="11008643" y="1665156"/>
                  <a:pt x="10940866" y="1829657"/>
                  <a:pt x="10972800" y="2100960"/>
                </a:cubicBezTo>
                <a:cubicBezTo>
                  <a:pt x="11004734" y="2372263"/>
                  <a:pt x="10960197" y="2406147"/>
                  <a:pt x="10972800" y="2520085"/>
                </a:cubicBezTo>
                <a:cubicBezTo>
                  <a:pt x="10985403" y="2634023"/>
                  <a:pt x="10919686" y="2849601"/>
                  <a:pt x="10972800" y="3087761"/>
                </a:cubicBezTo>
                <a:cubicBezTo>
                  <a:pt x="11025914" y="3325921"/>
                  <a:pt x="10929614" y="3444283"/>
                  <a:pt x="10972800" y="3655438"/>
                </a:cubicBezTo>
                <a:cubicBezTo>
                  <a:pt x="11015986" y="3866593"/>
                  <a:pt x="10931499" y="3936263"/>
                  <a:pt x="10972800" y="4148838"/>
                </a:cubicBezTo>
                <a:cubicBezTo>
                  <a:pt x="11014101" y="4361413"/>
                  <a:pt x="10967618" y="4500214"/>
                  <a:pt x="10972800" y="4642239"/>
                </a:cubicBezTo>
                <a:cubicBezTo>
                  <a:pt x="11051591" y="5143330"/>
                  <a:pt x="10567365" y="5530931"/>
                  <a:pt x="10044330" y="5570709"/>
                </a:cubicBezTo>
                <a:cubicBezTo>
                  <a:pt x="9927082" y="5589731"/>
                  <a:pt x="9608155" y="5532263"/>
                  <a:pt x="9474589" y="5570709"/>
                </a:cubicBezTo>
                <a:cubicBezTo>
                  <a:pt x="9341023" y="5609155"/>
                  <a:pt x="9008667" y="5557046"/>
                  <a:pt x="8813689" y="5570709"/>
                </a:cubicBezTo>
                <a:cubicBezTo>
                  <a:pt x="8618711" y="5584372"/>
                  <a:pt x="8340623" y="5531400"/>
                  <a:pt x="8152789" y="5570709"/>
                </a:cubicBezTo>
                <a:cubicBezTo>
                  <a:pt x="7964955" y="5610018"/>
                  <a:pt x="7881262" y="5522345"/>
                  <a:pt x="7674206" y="5570709"/>
                </a:cubicBezTo>
                <a:cubicBezTo>
                  <a:pt x="7467150" y="5619073"/>
                  <a:pt x="7451394" y="5543014"/>
                  <a:pt x="7377941" y="5570709"/>
                </a:cubicBezTo>
                <a:cubicBezTo>
                  <a:pt x="7304488" y="5598404"/>
                  <a:pt x="6963132" y="5527771"/>
                  <a:pt x="6717041" y="5570709"/>
                </a:cubicBezTo>
                <a:cubicBezTo>
                  <a:pt x="6470950" y="5613647"/>
                  <a:pt x="6241364" y="5537788"/>
                  <a:pt x="6056141" y="5570709"/>
                </a:cubicBezTo>
                <a:cubicBezTo>
                  <a:pt x="5870918" y="5603630"/>
                  <a:pt x="5514647" y="5549654"/>
                  <a:pt x="5304083" y="5570709"/>
                </a:cubicBezTo>
                <a:cubicBezTo>
                  <a:pt x="5093519" y="5591764"/>
                  <a:pt x="4743433" y="5523893"/>
                  <a:pt x="4552024" y="5570709"/>
                </a:cubicBezTo>
                <a:cubicBezTo>
                  <a:pt x="4360615" y="5617525"/>
                  <a:pt x="4194801" y="5528698"/>
                  <a:pt x="4073442" y="5570709"/>
                </a:cubicBezTo>
                <a:cubicBezTo>
                  <a:pt x="3952083" y="5612720"/>
                  <a:pt x="3727660" y="5538527"/>
                  <a:pt x="3503700" y="5570709"/>
                </a:cubicBezTo>
                <a:cubicBezTo>
                  <a:pt x="3279740" y="5602891"/>
                  <a:pt x="2957946" y="5502843"/>
                  <a:pt x="2751642" y="5570709"/>
                </a:cubicBezTo>
                <a:cubicBezTo>
                  <a:pt x="2545338" y="5638575"/>
                  <a:pt x="2431760" y="5557274"/>
                  <a:pt x="2273059" y="5570709"/>
                </a:cubicBezTo>
                <a:cubicBezTo>
                  <a:pt x="2114358" y="5584144"/>
                  <a:pt x="1774788" y="5517050"/>
                  <a:pt x="1612159" y="5570709"/>
                </a:cubicBezTo>
                <a:cubicBezTo>
                  <a:pt x="1449530" y="5624368"/>
                  <a:pt x="1112588" y="5542897"/>
                  <a:pt x="928470" y="5570709"/>
                </a:cubicBezTo>
                <a:cubicBezTo>
                  <a:pt x="529735" y="5544302"/>
                  <a:pt x="32784" y="5038166"/>
                  <a:pt x="0" y="4642239"/>
                </a:cubicBezTo>
                <a:cubicBezTo>
                  <a:pt x="-7599" y="4466373"/>
                  <a:pt x="32015" y="4355712"/>
                  <a:pt x="0" y="4148838"/>
                </a:cubicBezTo>
                <a:cubicBezTo>
                  <a:pt x="-32015" y="3941964"/>
                  <a:pt x="52296" y="3848125"/>
                  <a:pt x="0" y="3618300"/>
                </a:cubicBezTo>
                <a:cubicBezTo>
                  <a:pt x="-52296" y="3388475"/>
                  <a:pt x="50577" y="3216568"/>
                  <a:pt x="0" y="3050624"/>
                </a:cubicBezTo>
                <a:cubicBezTo>
                  <a:pt x="-50577" y="2884680"/>
                  <a:pt x="26262" y="2764692"/>
                  <a:pt x="0" y="2557223"/>
                </a:cubicBezTo>
                <a:cubicBezTo>
                  <a:pt x="-26262" y="2349754"/>
                  <a:pt x="33575" y="2231507"/>
                  <a:pt x="0" y="1989547"/>
                </a:cubicBezTo>
                <a:cubicBezTo>
                  <a:pt x="-33575" y="1747587"/>
                  <a:pt x="47675" y="1640960"/>
                  <a:pt x="0" y="1421871"/>
                </a:cubicBezTo>
                <a:cubicBezTo>
                  <a:pt x="-47675" y="1202782"/>
                  <a:pt x="2613" y="1100697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16995764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FBCECD9-3298-4C48-95A2-8C46605E59BB}"/>
              </a:ext>
            </a:extLst>
          </p:cNvPr>
          <p:cNvGrpSpPr/>
          <p:nvPr/>
        </p:nvGrpSpPr>
        <p:grpSpPr>
          <a:xfrm>
            <a:off x="2082669" y="1691554"/>
            <a:ext cx="2967633" cy="3474891"/>
            <a:chOff x="4915584" y="535122"/>
            <a:chExt cx="3633100" cy="4646414"/>
          </a:xfrm>
        </p:grpSpPr>
        <p:pic>
          <p:nvPicPr>
            <p:cNvPr id="15" name="Рисунок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0DA0307E-A4F2-4E19-857C-8C0366446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64" b="90000" l="2449" r="98912">
                          <a14:foregroundMark x1="9252" y1="50213" x2="3265" y2="76170"/>
                          <a14:foregroundMark x1="3265" y1="76170" x2="9796" y2="87979"/>
                          <a14:foregroundMark x1="9796" y1="87979" x2="20544" y2="90426"/>
                          <a14:foregroundMark x1="20544" y1="90426" x2="86531" y2="86064"/>
                          <a14:foregroundMark x1="86531" y1="86064" x2="94966" y2="81809"/>
                          <a14:foregroundMark x1="94966" y1="81809" x2="94966" y2="74574"/>
                          <a14:foregroundMark x1="94966" y1="74574" x2="90068" y2="65957"/>
                          <a14:foregroundMark x1="90068" y1="65957" x2="91429" y2="58617"/>
                          <a14:foregroundMark x1="91429" y1="58617" x2="90068" y2="50426"/>
                          <a14:foregroundMark x1="65442" y1="35319" x2="47347" y2="25957"/>
                          <a14:foregroundMark x1="47347" y1="25957" x2="35782" y2="32872"/>
                          <a14:foregroundMark x1="35782" y1="32872" x2="36327" y2="23830"/>
                          <a14:foregroundMark x1="59864" y1="15426" x2="64354" y2="6809"/>
                          <a14:foregroundMark x1="64354" y1="6809" x2="42993" y2="5532"/>
                          <a14:foregroundMark x1="42993" y1="5532" x2="32381" y2="10426"/>
                          <a14:foregroundMark x1="32381" y1="10426" x2="42041" y2="19043"/>
                          <a14:foregroundMark x1="42041" y1="19043" x2="42041" y2="19043"/>
                          <a14:foregroundMark x1="63810" y1="1809" x2="53469" y2="1702"/>
                          <a14:foregroundMark x1="53469" y1="1702" x2="52789" y2="1809"/>
                          <a14:foregroundMark x1="47075" y1="1383" x2="41224" y2="1596"/>
                          <a14:foregroundMark x1="62721" y1="1383" x2="55646" y2="1064"/>
                          <a14:foregroundMark x1="7347" y1="66702" x2="2041" y2="75000"/>
                          <a14:foregroundMark x1="2041" y1="75000" x2="6259" y2="84255"/>
                          <a14:foregroundMark x1="6259" y1="84255" x2="9252" y2="86596"/>
                          <a14:foregroundMark x1="95782" y1="73404" x2="98912" y2="80745"/>
                          <a14:foregroundMark x1="98912" y1="80745" x2="97415" y2="84894"/>
                          <a14:foregroundMark x1="2449" y1="76702" x2="2449" y2="84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15584" y="535122"/>
              <a:ext cx="3633100" cy="464641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2DEA97F-7E43-42E3-9116-80D1236BE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54" b="94231" l="6042" r="93333">
                          <a14:foregroundMark x1="10625" y1="37500" x2="6042" y2="52244"/>
                          <a14:foregroundMark x1="6042" y1="52244" x2="10000" y2="59936"/>
                          <a14:foregroundMark x1="30417" y1="89103" x2="39792" y2="93910"/>
                          <a14:foregroundMark x1="39792" y1="93910" x2="45833" y2="91346"/>
                          <a14:foregroundMark x1="65208" y1="92949" x2="59167" y2="94551"/>
                          <a14:foregroundMark x1="46250" y1="8333" x2="35417" y2="8654"/>
                          <a14:foregroundMark x1="35417" y1="8654" x2="35208" y2="9936"/>
                          <a14:foregroundMark x1="89167" y1="38141" x2="93333" y2="52885"/>
                          <a14:foregroundMark x1="93333" y1="52885" x2="87708" y2="62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10300" y="2744006"/>
              <a:ext cx="2431811" cy="1580677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431418-A584-429D-A127-A1E11165ED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1206668"/>
            <a:ext cx="3956647" cy="42736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D5C095-3F97-4568-999A-0F22EC17CF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1233" y="3934567"/>
            <a:ext cx="1127858" cy="2103302"/>
          </a:xfrm>
          <a:prstGeom prst="rect">
            <a:avLst/>
          </a:prstGeom>
        </p:spPr>
      </p:pic>
      <p:pic>
        <p:nvPicPr>
          <p:cNvPr id="2" name="передай кошелёк бурятская">
            <a:hlinkClick r:id="" action="ppaction://media"/>
            <a:extLst>
              <a:ext uri="{FF2B5EF4-FFF2-40B4-BE49-F238E27FC236}">
                <a16:creationId xmlns:a16="http://schemas.microsoft.com/office/drawing/2014/main" id="{92EFCCD7-2879-44BA-AA8D-85413AFCB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800" y="6018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передай кошелёк бурятская">
            <a:hlinkClick r:id="" action="ppaction://media"/>
            <a:extLst>
              <a:ext uri="{FF2B5EF4-FFF2-40B4-BE49-F238E27FC236}">
                <a16:creationId xmlns:a16="http://schemas.microsoft.com/office/drawing/2014/main" id="{49620D49-00E6-42DB-A199-662AA6AC2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309" y="6012563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hlinkClick r:id="rId7" action="ppaction://hlinksldjump"/>
            <a:extLst>
              <a:ext uri="{FF2B5EF4-FFF2-40B4-BE49-F238E27FC236}">
                <a16:creationId xmlns:a16="http://schemas.microsoft.com/office/drawing/2014/main" id="{6B9EAF2F-EEF9-41B9-B08E-35DAB3BD1B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4"/>
          <a:stretch/>
        </p:blipFill>
        <p:spPr>
          <a:xfrm>
            <a:off x="1241543" y="579270"/>
            <a:ext cx="9632783" cy="5458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D5C095-3F97-4568-999A-0F22EC17CF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3294" y="3987925"/>
            <a:ext cx="1409869" cy="26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79525" y="535121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407053 w 10972800"/>
              <a:gd name="connsiteY2" fmla="*/ 0 h 5570709"/>
              <a:gd name="connsiteX3" fmla="*/ 1885635 w 10972800"/>
              <a:gd name="connsiteY3" fmla="*/ 0 h 5570709"/>
              <a:gd name="connsiteX4" fmla="*/ 2546535 w 10972800"/>
              <a:gd name="connsiteY4" fmla="*/ 0 h 5570709"/>
              <a:gd name="connsiteX5" fmla="*/ 2842801 w 10972800"/>
              <a:gd name="connsiteY5" fmla="*/ 0 h 5570709"/>
              <a:gd name="connsiteX6" fmla="*/ 3412542 w 10972800"/>
              <a:gd name="connsiteY6" fmla="*/ 0 h 5570709"/>
              <a:gd name="connsiteX7" fmla="*/ 3708807 w 10972800"/>
              <a:gd name="connsiteY7" fmla="*/ 0 h 5570709"/>
              <a:gd name="connsiteX8" fmla="*/ 4460866 w 10972800"/>
              <a:gd name="connsiteY8" fmla="*/ 0 h 5570709"/>
              <a:gd name="connsiteX9" fmla="*/ 4848290 w 10972800"/>
              <a:gd name="connsiteY9" fmla="*/ 0 h 5570709"/>
              <a:gd name="connsiteX10" fmla="*/ 5235714 w 10972800"/>
              <a:gd name="connsiteY10" fmla="*/ 0 h 5570709"/>
              <a:gd name="connsiteX11" fmla="*/ 5987772 w 10972800"/>
              <a:gd name="connsiteY11" fmla="*/ 0 h 5570709"/>
              <a:gd name="connsiteX12" fmla="*/ 6739831 w 10972800"/>
              <a:gd name="connsiteY12" fmla="*/ 0 h 5570709"/>
              <a:gd name="connsiteX13" fmla="*/ 7218413 w 10972800"/>
              <a:gd name="connsiteY13" fmla="*/ 0 h 5570709"/>
              <a:gd name="connsiteX14" fmla="*/ 7696996 w 10972800"/>
              <a:gd name="connsiteY14" fmla="*/ 0 h 5570709"/>
              <a:gd name="connsiteX15" fmla="*/ 7993261 w 10972800"/>
              <a:gd name="connsiteY15" fmla="*/ 0 h 5570709"/>
              <a:gd name="connsiteX16" fmla="*/ 8380686 w 10972800"/>
              <a:gd name="connsiteY16" fmla="*/ 0 h 5570709"/>
              <a:gd name="connsiteX17" fmla="*/ 8950427 w 10972800"/>
              <a:gd name="connsiteY17" fmla="*/ 0 h 5570709"/>
              <a:gd name="connsiteX18" fmla="*/ 10044330 w 10972800"/>
              <a:gd name="connsiteY18" fmla="*/ 0 h 5570709"/>
              <a:gd name="connsiteX19" fmla="*/ 10972800 w 10972800"/>
              <a:gd name="connsiteY19" fmla="*/ 928470 h 5570709"/>
              <a:gd name="connsiteX20" fmla="*/ 10972800 w 10972800"/>
              <a:gd name="connsiteY20" fmla="*/ 1496146 h 5570709"/>
              <a:gd name="connsiteX21" fmla="*/ 10972800 w 10972800"/>
              <a:gd name="connsiteY21" fmla="*/ 2063822 h 5570709"/>
              <a:gd name="connsiteX22" fmla="*/ 10972800 w 10972800"/>
              <a:gd name="connsiteY22" fmla="*/ 2482948 h 5570709"/>
              <a:gd name="connsiteX23" fmla="*/ 10972800 w 10972800"/>
              <a:gd name="connsiteY23" fmla="*/ 2976348 h 5570709"/>
              <a:gd name="connsiteX24" fmla="*/ 10972800 w 10972800"/>
              <a:gd name="connsiteY24" fmla="*/ 3506887 h 5570709"/>
              <a:gd name="connsiteX25" fmla="*/ 10972800 w 10972800"/>
              <a:gd name="connsiteY25" fmla="*/ 4037425 h 5570709"/>
              <a:gd name="connsiteX26" fmla="*/ 10972800 w 10972800"/>
              <a:gd name="connsiteY26" fmla="*/ 4642239 h 5570709"/>
              <a:gd name="connsiteX27" fmla="*/ 10044330 w 10972800"/>
              <a:gd name="connsiteY27" fmla="*/ 5570709 h 5570709"/>
              <a:gd name="connsiteX28" fmla="*/ 9565747 w 10972800"/>
              <a:gd name="connsiteY28" fmla="*/ 5570709 h 5570709"/>
              <a:gd name="connsiteX29" fmla="*/ 8904848 w 10972800"/>
              <a:gd name="connsiteY29" fmla="*/ 5570709 h 5570709"/>
              <a:gd name="connsiteX30" fmla="*/ 8152789 w 10972800"/>
              <a:gd name="connsiteY30" fmla="*/ 5570709 h 5570709"/>
              <a:gd name="connsiteX31" fmla="*/ 7491889 w 10972800"/>
              <a:gd name="connsiteY31" fmla="*/ 5570709 h 5570709"/>
              <a:gd name="connsiteX32" fmla="*/ 7104465 w 10972800"/>
              <a:gd name="connsiteY32" fmla="*/ 5570709 h 5570709"/>
              <a:gd name="connsiteX33" fmla="*/ 6808200 w 10972800"/>
              <a:gd name="connsiteY33" fmla="*/ 5570709 h 5570709"/>
              <a:gd name="connsiteX34" fmla="*/ 6329617 w 10972800"/>
              <a:gd name="connsiteY34" fmla="*/ 5570709 h 5570709"/>
              <a:gd name="connsiteX35" fmla="*/ 5759876 w 10972800"/>
              <a:gd name="connsiteY35" fmla="*/ 5570709 h 5570709"/>
              <a:gd name="connsiteX36" fmla="*/ 5098976 w 10972800"/>
              <a:gd name="connsiteY36" fmla="*/ 5570709 h 5570709"/>
              <a:gd name="connsiteX37" fmla="*/ 4529235 w 10972800"/>
              <a:gd name="connsiteY37" fmla="*/ 5570709 h 5570709"/>
              <a:gd name="connsiteX38" fmla="*/ 3868335 w 10972800"/>
              <a:gd name="connsiteY38" fmla="*/ 5570709 h 5570709"/>
              <a:gd name="connsiteX39" fmla="*/ 3389752 w 10972800"/>
              <a:gd name="connsiteY39" fmla="*/ 5570709 h 5570709"/>
              <a:gd name="connsiteX40" fmla="*/ 2911170 w 10972800"/>
              <a:gd name="connsiteY40" fmla="*/ 5570709 h 5570709"/>
              <a:gd name="connsiteX41" fmla="*/ 2159111 w 10972800"/>
              <a:gd name="connsiteY41" fmla="*/ 5570709 h 5570709"/>
              <a:gd name="connsiteX42" fmla="*/ 928470 w 10972800"/>
              <a:gd name="connsiteY42" fmla="*/ 5570709 h 5570709"/>
              <a:gd name="connsiteX43" fmla="*/ 0 w 10972800"/>
              <a:gd name="connsiteY43" fmla="*/ 4642239 h 5570709"/>
              <a:gd name="connsiteX44" fmla="*/ 0 w 10972800"/>
              <a:gd name="connsiteY44" fmla="*/ 4223114 h 5570709"/>
              <a:gd name="connsiteX45" fmla="*/ 0 w 10972800"/>
              <a:gd name="connsiteY45" fmla="*/ 3803988 h 5570709"/>
              <a:gd name="connsiteX46" fmla="*/ 0 w 10972800"/>
              <a:gd name="connsiteY46" fmla="*/ 3273450 h 5570709"/>
              <a:gd name="connsiteX47" fmla="*/ 0 w 10972800"/>
              <a:gd name="connsiteY47" fmla="*/ 2854324 h 5570709"/>
              <a:gd name="connsiteX48" fmla="*/ 0 w 10972800"/>
              <a:gd name="connsiteY48" fmla="*/ 2323786 h 5570709"/>
              <a:gd name="connsiteX49" fmla="*/ 0 w 10972800"/>
              <a:gd name="connsiteY49" fmla="*/ 1904661 h 5570709"/>
              <a:gd name="connsiteX50" fmla="*/ 0 w 10972800"/>
              <a:gd name="connsiteY50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-69123" y="405077"/>
                  <a:pt x="444700" y="1892"/>
                  <a:pt x="928470" y="0"/>
                </a:cubicBezTo>
                <a:cubicBezTo>
                  <a:pt x="1035455" y="-24309"/>
                  <a:pt x="1266309" y="27724"/>
                  <a:pt x="1407053" y="0"/>
                </a:cubicBezTo>
                <a:cubicBezTo>
                  <a:pt x="1547797" y="-27724"/>
                  <a:pt x="1765378" y="7740"/>
                  <a:pt x="1885635" y="0"/>
                </a:cubicBezTo>
                <a:cubicBezTo>
                  <a:pt x="2005892" y="-7740"/>
                  <a:pt x="2352279" y="64046"/>
                  <a:pt x="2546535" y="0"/>
                </a:cubicBezTo>
                <a:cubicBezTo>
                  <a:pt x="2740791" y="-64046"/>
                  <a:pt x="2745884" y="2121"/>
                  <a:pt x="2842801" y="0"/>
                </a:cubicBezTo>
                <a:cubicBezTo>
                  <a:pt x="2939718" y="-2121"/>
                  <a:pt x="3283230" y="53262"/>
                  <a:pt x="3412542" y="0"/>
                </a:cubicBezTo>
                <a:cubicBezTo>
                  <a:pt x="3541854" y="-53262"/>
                  <a:pt x="3580525" y="30661"/>
                  <a:pt x="3708807" y="0"/>
                </a:cubicBezTo>
                <a:cubicBezTo>
                  <a:pt x="3837090" y="-30661"/>
                  <a:pt x="4221608" y="67137"/>
                  <a:pt x="4460866" y="0"/>
                </a:cubicBezTo>
                <a:cubicBezTo>
                  <a:pt x="4700124" y="-67137"/>
                  <a:pt x="4703680" y="21087"/>
                  <a:pt x="4848290" y="0"/>
                </a:cubicBezTo>
                <a:cubicBezTo>
                  <a:pt x="4992900" y="-21087"/>
                  <a:pt x="5043545" y="29072"/>
                  <a:pt x="5235714" y="0"/>
                </a:cubicBezTo>
                <a:cubicBezTo>
                  <a:pt x="5427883" y="-29072"/>
                  <a:pt x="5783106" y="19392"/>
                  <a:pt x="5987772" y="0"/>
                </a:cubicBezTo>
                <a:cubicBezTo>
                  <a:pt x="6192438" y="-19392"/>
                  <a:pt x="6526895" y="4548"/>
                  <a:pt x="6739831" y="0"/>
                </a:cubicBezTo>
                <a:cubicBezTo>
                  <a:pt x="6952767" y="-4548"/>
                  <a:pt x="6994769" y="52466"/>
                  <a:pt x="7218413" y="0"/>
                </a:cubicBezTo>
                <a:cubicBezTo>
                  <a:pt x="7442057" y="-52466"/>
                  <a:pt x="7591711" y="44663"/>
                  <a:pt x="7696996" y="0"/>
                </a:cubicBezTo>
                <a:cubicBezTo>
                  <a:pt x="7802281" y="-44663"/>
                  <a:pt x="7896029" y="2986"/>
                  <a:pt x="7993261" y="0"/>
                </a:cubicBezTo>
                <a:cubicBezTo>
                  <a:pt x="8090493" y="-2986"/>
                  <a:pt x="8197928" y="8543"/>
                  <a:pt x="8380686" y="0"/>
                </a:cubicBezTo>
                <a:cubicBezTo>
                  <a:pt x="8563444" y="-8543"/>
                  <a:pt x="8719231" y="12911"/>
                  <a:pt x="8950427" y="0"/>
                </a:cubicBezTo>
                <a:cubicBezTo>
                  <a:pt x="9181623" y="-12911"/>
                  <a:pt x="9668141" y="12789"/>
                  <a:pt x="10044330" y="0"/>
                </a:cubicBezTo>
                <a:cubicBezTo>
                  <a:pt x="10554541" y="-14143"/>
                  <a:pt x="10975935" y="293470"/>
                  <a:pt x="10972800" y="928470"/>
                </a:cubicBezTo>
                <a:cubicBezTo>
                  <a:pt x="10975470" y="1042442"/>
                  <a:pt x="10935067" y="1339732"/>
                  <a:pt x="10972800" y="1496146"/>
                </a:cubicBezTo>
                <a:cubicBezTo>
                  <a:pt x="11010533" y="1652560"/>
                  <a:pt x="10919649" y="1815259"/>
                  <a:pt x="10972800" y="2063822"/>
                </a:cubicBezTo>
                <a:cubicBezTo>
                  <a:pt x="11025951" y="2312385"/>
                  <a:pt x="10928904" y="2374725"/>
                  <a:pt x="10972800" y="2482948"/>
                </a:cubicBezTo>
                <a:cubicBezTo>
                  <a:pt x="11016696" y="2591171"/>
                  <a:pt x="10948550" y="2756641"/>
                  <a:pt x="10972800" y="2976348"/>
                </a:cubicBezTo>
                <a:cubicBezTo>
                  <a:pt x="10997050" y="3196055"/>
                  <a:pt x="10927180" y="3297559"/>
                  <a:pt x="10972800" y="3506887"/>
                </a:cubicBezTo>
                <a:cubicBezTo>
                  <a:pt x="11018420" y="3716215"/>
                  <a:pt x="10965947" y="3915852"/>
                  <a:pt x="10972800" y="4037425"/>
                </a:cubicBezTo>
                <a:cubicBezTo>
                  <a:pt x="10979653" y="4158998"/>
                  <a:pt x="10937223" y="4419880"/>
                  <a:pt x="10972800" y="4642239"/>
                </a:cubicBezTo>
                <a:cubicBezTo>
                  <a:pt x="10973881" y="5122621"/>
                  <a:pt x="10573442" y="5630215"/>
                  <a:pt x="10044330" y="5570709"/>
                </a:cubicBezTo>
                <a:cubicBezTo>
                  <a:pt x="9914943" y="5572388"/>
                  <a:pt x="9736744" y="5562545"/>
                  <a:pt x="9565747" y="5570709"/>
                </a:cubicBezTo>
                <a:cubicBezTo>
                  <a:pt x="9394750" y="5578873"/>
                  <a:pt x="9078300" y="5548103"/>
                  <a:pt x="8904848" y="5570709"/>
                </a:cubicBezTo>
                <a:cubicBezTo>
                  <a:pt x="8731396" y="5593315"/>
                  <a:pt x="8409078" y="5549800"/>
                  <a:pt x="8152789" y="5570709"/>
                </a:cubicBezTo>
                <a:cubicBezTo>
                  <a:pt x="7896500" y="5591618"/>
                  <a:pt x="7638509" y="5556876"/>
                  <a:pt x="7491889" y="5570709"/>
                </a:cubicBezTo>
                <a:cubicBezTo>
                  <a:pt x="7345269" y="5584542"/>
                  <a:pt x="7295174" y="5542808"/>
                  <a:pt x="7104465" y="5570709"/>
                </a:cubicBezTo>
                <a:cubicBezTo>
                  <a:pt x="6913756" y="5598610"/>
                  <a:pt x="6920869" y="5549620"/>
                  <a:pt x="6808200" y="5570709"/>
                </a:cubicBezTo>
                <a:cubicBezTo>
                  <a:pt x="6695531" y="5591798"/>
                  <a:pt x="6439771" y="5523920"/>
                  <a:pt x="6329617" y="5570709"/>
                </a:cubicBezTo>
                <a:cubicBezTo>
                  <a:pt x="6219463" y="5617498"/>
                  <a:pt x="5970869" y="5525185"/>
                  <a:pt x="5759876" y="5570709"/>
                </a:cubicBezTo>
                <a:cubicBezTo>
                  <a:pt x="5548883" y="5616233"/>
                  <a:pt x="5278145" y="5494878"/>
                  <a:pt x="5098976" y="5570709"/>
                </a:cubicBezTo>
                <a:cubicBezTo>
                  <a:pt x="4919807" y="5646540"/>
                  <a:pt x="4803834" y="5536982"/>
                  <a:pt x="4529235" y="5570709"/>
                </a:cubicBezTo>
                <a:cubicBezTo>
                  <a:pt x="4254636" y="5604436"/>
                  <a:pt x="4032420" y="5506286"/>
                  <a:pt x="3868335" y="5570709"/>
                </a:cubicBezTo>
                <a:cubicBezTo>
                  <a:pt x="3704250" y="5635132"/>
                  <a:pt x="3491888" y="5514681"/>
                  <a:pt x="3389752" y="5570709"/>
                </a:cubicBezTo>
                <a:cubicBezTo>
                  <a:pt x="3287616" y="5626737"/>
                  <a:pt x="3143855" y="5535654"/>
                  <a:pt x="2911170" y="5570709"/>
                </a:cubicBezTo>
                <a:cubicBezTo>
                  <a:pt x="2678485" y="5605764"/>
                  <a:pt x="2477934" y="5561822"/>
                  <a:pt x="2159111" y="5570709"/>
                </a:cubicBezTo>
                <a:cubicBezTo>
                  <a:pt x="1840288" y="5579596"/>
                  <a:pt x="1494758" y="5563475"/>
                  <a:pt x="928470" y="5570709"/>
                </a:cubicBezTo>
                <a:cubicBezTo>
                  <a:pt x="442489" y="5464833"/>
                  <a:pt x="13743" y="5164291"/>
                  <a:pt x="0" y="4642239"/>
                </a:cubicBezTo>
                <a:cubicBezTo>
                  <a:pt x="-27635" y="4470187"/>
                  <a:pt x="27576" y="4394734"/>
                  <a:pt x="0" y="4223114"/>
                </a:cubicBezTo>
                <a:cubicBezTo>
                  <a:pt x="-27576" y="4051494"/>
                  <a:pt x="11952" y="3913459"/>
                  <a:pt x="0" y="3803988"/>
                </a:cubicBezTo>
                <a:cubicBezTo>
                  <a:pt x="-11952" y="3694517"/>
                  <a:pt x="47401" y="3475801"/>
                  <a:pt x="0" y="3273450"/>
                </a:cubicBezTo>
                <a:cubicBezTo>
                  <a:pt x="-47401" y="3071099"/>
                  <a:pt x="11798" y="3050873"/>
                  <a:pt x="0" y="2854324"/>
                </a:cubicBezTo>
                <a:cubicBezTo>
                  <a:pt x="-11798" y="2657775"/>
                  <a:pt x="32204" y="2437600"/>
                  <a:pt x="0" y="2323786"/>
                </a:cubicBezTo>
                <a:cubicBezTo>
                  <a:pt x="-32204" y="2209972"/>
                  <a:pt x="17411" y="2103434"/>
                  <a:pt x="0" y="1904661"/>
                </a:cubicBezTo>
                <a:cubicBezTo>
                  <a:pt x="-17411" y="1705889"/>
                  <a:pt x="27583" y="1396170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-55469" y="481646"/>
                  <a:pt x="353625" y="-80996"/>
                  <a:pt x="928470" y="0"/>
                </a:cubicBezTo>
                <a:cubicBezTo>
                  <a:pt x="1165328" y="-63300"/>
                  <a:pt x="1429370" y="19199"/>
                  <a:pt x="1589370" y="0"/>
                </a:cubicBezTo>
                <a:cubicBezTo>
                  <a:pt x="1749370" y="-19199"/>
                  <a:pt x="1886884" y="54841"/>
                  <a:pt x="2159111" y="0"/>
                </a:cubicBezTo>
                <a:cubicBezTo>
                  <a:pt x="2431338" y="-54841"/>
                  <a:pt x="2614455" y="40263"/>
                  <a:pt x="2820011" y="0"/>
                </a:cubicBezTo>
                <a:cubicBezTo>
                  <a:pt x="3025567" y="-40263"/>
                  <a:pt x="3028359" y="19723"/>
                  <a:pt x="3116276" y="0"/>
                </a:cubicBezTo>
                <a:cubicBezTo>
                  <a:pt x="3204193" y="-19723"/>
                  <a:pt x="3635938" y="69814"/>
                  <a:pt x="3777176" y="0"/>
                </a:cubicBezTo>
                <a:cubicBezTo>
                  <a:pt x="3918414" y="-69814"/>
                  <a:pt x="4139057" y="23985"/>
                  <a:pt x="4255759" y="0"/>
                </a:cubicBezTo>
                <a:cubicBezTo>
                  <a:pt x="4372461" y="-23985"/>
                  <a:pt x="4482698" y="17769"/>
                  <a:pt x="4552024" y="0"/>
                </a:cubicBezTo>
                <a:cubicBezTo>
                  <a:pt x="4621350" y="-17769"/>
                  <a:pt x="5026540" y="75209"/>
                  <a:pt x="5304083" y="0"/>
                </a:cubicBezTo>
                <a:cubicBezTo>
                  <a:pt x="5581626" y="-75209"/>
                  <a:pt x="5816064" y="55225"/>
                  <a:pt x="6056141" y="0"/>
                </a:cubicBezTo>
                <a:cubicBezTo>
                  <a:pt x="6296218" y="-55225"/>
                  <a:pt x="6396552" y="26853"/>
                  <a:pt x="6534724" y="0"/>
                </a:cubicBezTo>
                <a:cubicBezTo>
                  <a:pt x="6672896" y="-26853"/>
                  <a:pt x="6689011" y="486"/>
                  <a:pt x="6830989" y="0"/>
                </a:cubicBezTo>
                <a:cubicBezTo>
                  <a:pt x="6972967" y="-486"/>
                  <a:pt x="7164226" y="13819"/>
                  <a:pt x="7400731" y="0"/>
                </a:cubicBezTo>
                <a:cubicBezTo>
                  <a:pt x="7637236" y="-13819"/>
                  <a:pt x="7806650" y="46299"/>
                  <a:pt x="7970472" y="0"/>
                </a:cubicBezTo>
                <a:cubicBezTo>
                  <a:pt x="8134294" y="-46299"/>
                  <a:pt x="8176898" y="9573"/>
                  <a:pt x="8266737" y="0"/>
                </a:cubicBezTo>
                <a:cubicBezTo>
                  <a:pt x="8356576" y="-9573"/>
                  <a:pt x="8773252" y="55485"/>
                  <a:pt x="9018796" y="0"/>
                </a:cubicBezTo>
                <a:cubicBezTo>
                  <a:pt x="9264340" y="-55485"/>
                  <a:pt x="9248516" y="1682"/>
                  <a:pt x="9315061" y="0"/>
                </a:cubicBezTo>
                <a:cubicBezTo>
                  <a:pt x="9381606" y="-1682"/>
                  <a:pt x="9698429" y="78299"/>
                  <a:pt x="10044330" y="0"/>
                </a:cubicBezTo>
                <a:cubicBezTo>
                  <a:pt x="10498438" y="77103"/>
                  <a:pt x="10956725" y="370490"/>
                  <a:pt x="10972800" y="928470"/>
                </a:cubicBezTo>
                <a:cubicBezTo>
                  <a:pt x="10974002" y="1147805"/>
                  <a:pt x="10959580" y="1297203"/>
                  <a:pt x="10972800" y="1496146"/>
                </a:cubicBezTo>
                <a:cubicBezTo>
                  <a:pt x="10986020" y="1695089"/>
                  <a:pt x="10945200" y="1827225"/>
                  <a:pt x="10972800" y="2063822"/>
                </a:cubicBezTo>
                <a:cubicBezTo>
                  <a:pt x="11000400" y="2300419"/>
                  <a:pt x="10968476" y="2439165"/>
                  <a:pt x="10972800" y="2631498"/>
                </a:cubicBezTo>
                <a:cubicBezTo>
                  <a:pt x="10977124" y="2823831"/>
                  <a:pt x="10910295" y="2988206"/>
                  <a:pt x="10972800" y="3162037"/>
                </a:cubicBezTo>
                <a:cubicBezTo>
                  <a:pt x="11035305" y="3335868"/>
                  <a:pt x="10933888" y="3444612"/>
                  <a:pt x="10972800" y="3692575"/>
                </a:cubicBezTo>
                <a:cubicBezTo>
                  <a:pt x="11011712" y="3940538"/>
                  <a:pt x="10929379" y="4246483"/>
                  <a:pt x="10972800" y="4642239"/>
                </a:cubicBezTo>
                <a:cubicBezTo>
                  <a:pt x="10960859" y="5146945"/>
                  <a:pt x="10495435" y="5477012"/>
                  <a:pt x="10044330" y="5570709"/>
                </a:cubicBezTo>
                <a:cubicBezTo>
                  <a:pt x="9852942" y="5595032"/>
                  <a:pt x="9624753" y="5555246"/>
                  <a:pt x="9474589" y="5570709"/>
                </a:cubicBezTo>
                <a:cubicBezTo>
                  <a:pt x="9324425" y="5586172"/>
                  <a:pt x="9017887" y="5502183"/>
                  <a:pt x="8722530" y="5570709"/>
                </a:cubicBezTo>
                <a:cubicBezTo>
                  <a:pt x="8427173" y="5639235"/>
                  <a:pt x="8365561" y="5509948"/>
                  <a:pt x="8152789" y="5570709"/>
                </a:cubicBezTo>
                <a:cubicBezTo>
                  <a:pt x="7940017" y="5631470"/>
                  <a:pt x="7925946" y="5546855"/>
                  <a:pt x="7856524" y="5570709"/>
                </a:cubicBezTo>
                <a:cubicBezTo>
                  <a:pt x="7787102" y="5594563"/>
                  <a:pt x="7389988" y="5550287"/>
                  <a:pt x="7195624" y="5570709"/>
                </a:cubicBezTo>
                <a:cubicBezTo>
                  <a:pt x="7001260" y="5591131"/>
                  <a:pt x="6876793" y="5564985"/>
                  <a:pt x="6625883" y="5570709"/>
                </a:cubicBezTo>
                <a:cubicBezTo>
                  <a:pt x="6374973" y="5576433"/>
                  <a:pt x="6311658" y="5538719"/>
                  <a:pt x="6147300" y="5570709"/>
                </a:cubicBezTo>
                <a:cubicBezTo>
                  <a:pt x="5982942" y="5602699"/>
                  <a:pt x="5915833" y="5560277"/>
                  <a:pt x="5759876" y="5570709"/>
                </a:cubicBezTo>
                <a:cubicBezTo>
                  <a:pt x="5603919" y="5581141"/>
                  <a:pt x="5438635" y="5545008"/>
                  <a:pt x="5281293" y="5570709"/>
                </a:cubicBezTo>
                <a:cubicBezTo>
                  <a:pt x="5123951" y="5596410"/>
                  <a:pt x="5046139" y="5569304"/>
                  <a:pt x="4985028" y="5570709"/>
                </a:cubicBezTo>
                <a:cubicBezTo>
                  <a:pt x="4923917" y="5572114"/>
                  <a:pt x="4759051" y="5559687"/>
                  <a:pt x="4597604" y="5570709"/>
                </a:cubicBezTo>
                <a:cubicBezTo>
                  <a:pt x="4436157" y="5581731"/>
                  <a:pt x="4375717" y="5554124"/>
                  <a:pt x="4210180" y="5570709"/>
                </a:cubicBezTo>
                <a:cubicBezTo>
                  <a:pt x="4044643" y="5587294"/>
                  <a:pt x="4000318" y="5540285"/>
                  <a:pt x="3913914" y="5570709"/>
                </a:cubicBezTo>
                <a:cubicBezTo>
                  <a:pt x="3827510" y="5601133"/>
                  <a:pt x="3614154" y="5533841"/>
                  <a:pt x="3526490" y="5570709"/>
                </a:cubicBezTo>
                <a:cubicBezTo>
                  <a:pt x="3438826" y="5607577"/>
                  <a:pt x="3021514" y="5491215"/>
                  <a:pt x="2774432" y="5570709"/>
                </a:cubicBezTo>
                <a:cubicBezTo>
                  <a:pt x="2527350" y="5650203"/>
                  <a:pt x="2370245" y="5548288"/>
                  <a:pt x="2022373" y="5570709"/>
                </a:cubicBezTo>
                <a:cubicBezTo>
                  <a:pt x="1674501" y="5593130"/>
                  <a:pt x="1857800" y="5565275"/>
                  <a:pt x="1726108" y="5570709"/>
                </a:cubicBezTo>
                <a:cubicBezTo>
                  <a:pt x="1594416" y="5576143"/>
                  <a:pt x="1114180" y="5532533"/>
                  <a:pt x="928470" y="5570709"/>
                </a:cubicBezTo>
                <a:cubicBezTo>
                  <a:pt x="291625" y="5495014"/>
                  <a:pt x="-11035" y="5168545"/>
                  <a:pt x="0" y="4642239"/>
                </a:cubicBezTo>
                <a:cubicBezTo>
                  <a:pt x="-836" y="4469378"/>
                  <a:pt x="27296" y="4175787"/>
                  <a:pt x="0" y="4037425"/>
                </a:cubicBezTo>
                <a:cubicBezTo>
                  <a:pt x="-27296" y="3899063"/>
                  <a:pt x="48392" y="3672430"/>
                  <a:pt x="0" y="3432611"/>
                </a:cubicBezTo>
                <a:cubicBezTo>
                  <a:pt x="-48392" y="3192792"/>
                  <a:pt x="42975" y="3003825"/>
                  <a:pt x="0" y="2864935"/>
                </a:cubicBezTo>
                <a:cubicBezTo>
                  <a:pt x="-42975" y="2726045"/>
                  <a:pt x="10024" y="2529983"/>
                  <a:pt x="0" y="2371535"/>
                </a:cubicBezTo>
                <a:cubicBezTo>
                  <a:pt x="-10024" y="2213087"/>
                  <a:pt x="18581" y="1982952"/>
                  <a:pt x="0" y="1878134"/>
                </a:cubicBezTo>
                <a:cubicBezTo>
                  <a:pt x="-18581" y="1773316"/>
                  <a:pt x="90182" y="1218434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1380922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D48AB-BAA8-4A49-8A37-F7E8D72B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099" y="3187992"/>
            <a:ext cx="1979133" cy="24978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C8419B-6A0A-4519-AC0F-674D1FC11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971" y="3008616"/>
            <a:ext cx="1566693" cy="2916912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01244E1-09AB-4939-B819-E5F5B84DE348}"/>
              </a:ext>
            </a:extLst>
          </p:cNvPr>
          <p:cNvGrpSpPr/>
          <p:nvPr/>
        </p:nvGrpSpPr>
        <p:grpSpPr>
          <a:xfrm>
            <a:off x="1167099" y="781061"/>
            <a:ext cx="1134833" cy="1183171"/>
            <a:chOff x="578511" y="308078"/>
            <a:chExt cx="5107783" cy="6128725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3B8B79B-5884-4978-A295-CCCFB71DD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2481"/>
            <a:stretch/>
          </p:blipFill>
          <p:spPr>
            <a:xfrm>
              <a:off x="656182" y="308078"/>
              <a:ext cx="4962574" cy="351015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56424A6-A5FE-4515-B996-8EA620F3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4526">
              <a:off x="4201147" y="2429116"/>
              <a:ext cx="1485147" cy="13780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3EDA656-F916-43CB-AB64-10C51A5EC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358004">
              <a:off x="563270" y="2054497"/>
              <a:ext cx="2011854" cy="198137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0B011E7-6945-4368-8949-F4DC1439A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92651" y="1836683"/>
              <a:ext cx="2450804" cy="2274005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A26F516-31DD-4093-B0DD-F0C2E627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35" b="97725" l="2000" r="97667">
                          <a14:foregroundMark x1="85889" y1="7186" x2="79111" y2="14850"/>
                          <a14:foregroundMark x1="51556" y1="5749" x2="45444" y2="20719"/>
                          <a14:foregroundMark x1="37778" y1="19281" x2="56333" y2="25030"/>
                          <a14:foregroundMark x1="56333" y1="25030" x2="56889" y2="25030"/>
                          <a14:foregroundMark x1="92556" y1="9701" x2="78889" y2="21437"/>
                          <a14:foregroundMark x1="78889" y1="21437" x2="65333" y2="16407"/>
                          <a14:foregroundMark x1="65333" y1="16407" x2="62222" y2="13174"/>
                          <a14:foregroundMark x1="91000" y1="7784" x2="69111" y2="2754"/>
                          <a14:foregroundMark x1="69111" y1="2754" x2="63111" y2="6108"/>
                          <a14:foregroundMark x1="63111" y1="6108" x2="60222" y2="10419"/>
                          <a14:foregroundMark x1="97667" y1="8623" x2="95778" y2="8623"/>
                          <a14:foregroundMark x1="11667" y1="25629" x2="9000" y2="56287"/>
                          <a14:foregroundMark x1="9000" y1="56287" x2="14778" y2="84671"/>
                          <a14:foregroundMark x1="14778" y1="84671" x2="28667" y2="94132"/>
                          <a14:foregroundMark x1="28667" y1="94132" x2="37778" y2="94850"/>
                          <a14:foregroundMark x1="37778" y1="94850" x2="37778" y2="94611"/>
                          <a14:foregroundMark x1="50556" y1="97126" x2="45889" y2="97725"/>
                          <a14:foregroundMark x1="13889" y1="21796" x2="5889" y2="28982"/>
                          <a14:foregroundMark x1="5889" y1="28982" x2="2667" y2="37126"/>
                          <a14:foregroundMark x1="2667" y1="37126" x2="2000" y2="46228"/>
                          <a14:foregroundMark x1="2000" y1="46228" x2="9333" y2="683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606475">
              <a:off x="3162461" y="2265252"/>
              <a:ext cx="2139506" cy="169802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4D07999-4CF7-4C5A-B512-831D9204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10018" y="2111707"/>
              <a:ext cx="2450804" cy="227400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545F52-A5B6-4122-9AFA-A37C190FF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10" b="97459" l="1495" r="99185">
                          <a14:foregroundMark x1="51223" y1="2320" x2="42527" y2="7182"/>
                          <a14:foregroundMark x1="64402" y1="23536" x2="63451" y2="23867"/>
                          <a14:foregroundMark x1="65353" y1="96906" x2="42391" y2="97569"/>
                          <a14:foregroundMark x1="42391" y1="97569" x2="36413" y2="96133"/>
                          <a14:foregroundMark x1="9647" y1="70718" x2="5978" y2="51381"/>
                          <a14:foregroundMark x1="94022" y1="67293" x2="94565" y2="47845"/>
                          <a14:foregroundMark x1="1630" y1="52486" x2="1630" y2="50608"/>
                          <a14:foregroundMark x1="98370" y1="54144" x2="99185" y2="53591"/>
                        </a14:backgroundRemoval>
                      </a14:imgEffect>
                    </a14:imgLayer>
                  </a14:imgProps>
                </a:ext>
              </a:extLst>
            </a:blip>
            <a:srcRect t="57082" b="-2"/>
            <a:stretch/>
          </p:blipFill>
          <p:spPr>
            <a:xfrm>
              <a:off x="665362" y="3818231"/>
              <a:ext cx="4961739" cy="26185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CB8BC14-916D-4DA8-A6F5-83ADE8BA5F59}"/>
              </a:ext>
            </a:extLst>
          </p:cNvPr>
          <p:cNvGrpSpPr/>
          <p:nvPr/>
        </p:nvGrpSpPr>
        <p:grpSpPr>
          <a:xfrm>
            <a:off x="1609394" y="1574953"/>
            <a:ext cx="252494" cy="262922"/>
            <a:chOff x="4238339" y="2447389"/>
            <a:chExt cx="633046" cy="5870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918EBFD-9950-47CF-8DCA-29B4DD08C10B}"/>
                </a:ext>
              </a:extLst>
            </p:cNvPr>
            <p:cNvSpPr/>
            <p:nvPr/>
          </p:nvSpPr>
          <p:spPr>
            <a:xfrm>
              <a:off x="4238339" y="2447389"/>
              <a:ext cx="633046" cy="587001"/>
            </a:xfrm>
            <a:custGeom>
              <a:avLst/>
              <a:gdLst>
                <a:gd name="connsiteX0" fmla="*/ 0 w 633046"/>
                <a:gd name="connsiteY0" fmla="*/ 0 h 587001"/>
                <a:gd name="connsiteX1" fmla="*/ 303862 w 633046"/>
                <a:gd name="connsiteY1" fmla="*/ 0 h 587001"/>
                <a:gd name="connsiteX2" fmla="*/ 633046 w 633046"/>
                <a:gd name="connsiteY2" fmla="*/ 0 h 587001"/>
                <a:gd name="connsiteX3" fmla="*/ 633046 w 633046"/>
                <a:gd name="connsiteY3" fmla="*/ 587001 h 587001"/>
                <a:gd name="connsiteX4" fmla="*/ 329184 w 633046"/>
                <a:gd name="connsiteY4" fmla="*/ 587001 h 587001"/>
                <a:gd name="connsiteX5" fmla="*/ 0 w 633046"/>
                <a:gd name="connsiteY5" fmla="*/ 587001 h 587001"/>
                <a:gd name="connsiteX6" fmla="*/ 0 w 633046"/>
                <a:gd name="connsiteY6" fmla="*/ 0 h 5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046" h="587001" fill="none" extrusionOk="0">
                  <a:moveTo>
                    <a:pt x="0" y="0"/>
                  </a:moveTo>
                  <a:cubicBezTo>
                    <a:pt x="113934" y="-31249"/>
                    <a:pt x="176239" y="31263"/>
                    <a:pt x="303862" y="0"/>
                  </a:cubicBezTo>
                  <a:cubicBezTo>
                    <a:pt x="431485" y="-31263"/>
                    <a:pt x="498754" y="10425"/>
                    <a:pt x="633046" y="0"/>
                  </a:cubicBezTo>
                  <a:cubicBezTo>
                    <a:pt x="665784" y="173881"/>
                    <a:pt x="608501" y="398801"/>
                    <a:pt x="633046" y="587001"/>
                  </a:cubicBezTo>
                  <a:cubicBezTo>
                    <a:pt x="550678" y="620314"/>
                    <a:pt x="479008" y="567666"/>
                    <a:pt x="329184" y="587001"/>
                  </a:cubicBezTo>
                  <a:cubicBezTo>
                    <a:pt x="179360" y="606336"/>
                    <a:pt x="113551" y="575667"/>
                    <a:pt x="0" y="587001"/>
                  </a:cubicBezTo>
                  <a:cubicBezTo>
                    <a:pt x="-59457" y="335930"/>
                    <a:pt x="39786" y="159020"/>
                    <a:pt x="0" y="0"/>
                  </a:cubicBezTo>
                  <a:close/>
                </a:path>
                <a:path w="633046" h="587001" stroke="0" extrusionOk="0">
                  <a:moveTo>
                    <a:pt x="0" y="0"/>
                  </a:moveTo>
                  <a:cubicBezTo>
                    <a:pt x="106310" y="-26990"/>
                    <a:pt x="252634" y="18143"/>
                    <a:pt x="316523" y="0"/>
                  </a:cubicBezTo>
                  <a:cubicBezTo>
                    <a:pt x="380412" y="-18143"/>
                    <a:pt x="496316" y="33034"/>
                    <a:pt x="633046" y="0"/>
                  </a:cubicBezTo>
                  <a:cubicBezTo>
                    <a:pt x="680083" y="205235"/>
                    <a:pt x="631633" y="323277"/>
                    <a:pt x="633046" y="587001"/>
                  </a:cubicBezTo>
                  <a:cubicBezTo>
                    <a:pt x="515674" y="601782"/>
                    <a:pt x="397456" y="551326"/>
                    <a:pt x="322853" y="587001"/>
                  </a:cubicBezTo>
                  <a:cubicBezTo>
                    <a:pt x="248250" y="622676"/>
                    <a:pt x="104805" y="556021"/>
                    <a:pt x="0" y="587001"/>
                  </a:cubicBezTo>
                  <a:cubicBezTo>
                    <a:pt x="-11393" y="368477"/>
                    <a:pt x="58317" y="286989"/>
                    <a:pt x="0" y="0"/>
                  </a:cubicBezTo>
                  <a:close/>
                </a:path>
              </a:pathLst>
            </a:custGeom>
            <a:solidFill>
              <a:srgbClr val="FBD08B"/>
            </a:solidFill>
            <a:ln w="28575">
              <a:solidFill>
                <a:srgbClr val="89440C"/>
              </a:solidFill>
              <a:extLst>
                <a:ext uri="{C807C97D-BFC1-408E-A445-0C87EB9F89A2}">
                  <ask:lineSketchStyleProps xmlns:ask="http://schemas.microsoft.com/office/drawing/2018/sketchyshapes" sd="32044086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3A67214-D00F-4C1F-8BCA-54AC026BA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61056" y="2518306"/>
              <a:ext cx="419202" cy="480576"/>
            </a:xfrm>
            <a:prstGeom prst="rect">
              <a:avLst/>
            </a:prstGeom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8A816D-2FE4-4B96-A92A-F5EA885B83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22836" y="1291895"/>
            <a:ext cx="3469253" cy="4274209"/>
          </a:xfrm>
          <a:prstGeom prst="rect">
            <a:avLst/>
          </a:prstGeom>
        </p:spPr>
      </p:pic>
      <p:pic>
        <p:nvPicPr>
          <p:cNvPr id="55" name="Рисунок 54">
            <a:hlinkClick r:id="rId16" action="ppaction://hlinksldjump"/>
            <a:extLst>
              <a:ext uri="{FF2B5EF4-FFF2-40B4-BE49-F238E27FC236}">
                <a16:creationId xmlns:a16="http://schemas.microsoft.com/office/drawing/2014/main" id="{B4792B3D-B88E-4B99-ADA4-4B84119220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8834" y="4183583"/>
            <a:ext cx="974331" cy="87973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8682C4-A87A-4724-B024-0AF8753BD0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516" y="781061"/>
            <a:ext cx="1102571" cy="12120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026C2B-DBF9-4834-A5D9-2C3C674FB0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95189" y="812838"/>
            <a:ext cx="1498347" cy="11974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AF69C56-52B7-4D24-86B4-DF057205EB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44491" y="1623071"/>
            <a:ext cx="282322" cy="26275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A95E62-A1BC-4FEC-A181-704C392B0C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79855" y="1605240"/>
            <a:ext cx="282878" cy="2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09600" y="535122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498211 w 10972800"/>
              <a:gd name="connsiteY2" fmla="*/ 0 h 5570709"/>
              <a:gd name="connsiteX3" fmla="*/ 1885635 w 10972800"/>
              <a:gd name="connsiteY3" fmla="*/ 0 h 5570709"/>
              <a:gd name="connsiteX4" fmla="*/ 2637694 w 10972800"/>
              <a:gd name="connsiteY4" fmla="*/ 0 h 5570709"/>
              <a:gd name="connsiteX5" fmla="*/ 3207435 w 10972800"/>
              <a:gd name="connsiteY5" fmla="*/ 0 h 5570709"/>
              <a:gd name="connsiteX6" fmla="*/ 3959493 w 10972800"/>
              <a:gd name="connsiteY6" fmla="*/ 0 h 5570709"/>
              <a:gd name="connsiteX7" fmla="*/ 4346918 w 10972800"/>
              <a:gd name="connsiteY7" fmla="*/ 0 h 5570709"/>
              <a:gd name="connsiteX8" fmla="*/ 5007817 w 10972800"/>
              <a:gd name="connsiteY8" fmla="*/ 0 h 5570709"/>
              <a:gd name="connsiteX9" fmla="*/ 5395241 w 10972800"/>
              <a:gd name="connsiteY9" fmla="*/ 0 h 5570709"/>
              <a:gd name="connsiteX10" fmla="*/ 5782665 w 10972800"/>
              <a:gd name="connsiteY10" fmla="*/ 0 h 5570709"/>
              <a:gd name="connsiteX11" fmla="*/ 6261248 w 10972800"/>
              <a:gd name="connsiteY11" fmla="*/ 0 h 5570709"/>
              <a:gd name="connsiteX12" fmla="*/ 6557514 w 10972800"/>
              <a:gd name="connsiteY12" fmla="*/ 0 h 5570709"/>
              <a:gd name="connsiteX13" fmla="*/ 7127255 w 10972800"/>
              <a:gd name="connsiteY13" fmla="*/ 0 h 5570709"/>
              <a:gd name="connsiteX14" fmla="*/ 7788155 w 10972800"/>
              <a:gd name="connsiteY14" fmla="*/ 0 h 5570709"/>
              <a:gd name="connsiteX15" fmla="*/ 8175579 w 10972800"/>
              <a:gd name="connsiteY15" fmla="*/ 0 h 5570709"/>
              <a:gd name="connsiteX16" fmla="*/ 8836479 w 10972800"/>
              <a:gd name="connsiteY16" fmla="*/ 0 h 5570709"/>
              <a:gd name="connsiteX17" fmla="*/ 9406220 w 10972800"/>
              <a:gd name="connsiteY17" fmla="*/ 0 h 5570709"/>
              <a:gd name="connsiteX18" fmla="*/ 10044330 w 10972800"/>
              <a:gd name="connsiteY18" fmla="*/ 0 h 5570709"/>
              <a:gd name="connsiteX19" fmla="*/ 10972800 w 10972800"/>
              <a:gd name="connsiteY19" fmla="*/ 928470 h 5570709"/>
              <a:gd name="connsiteX20" fmla="*/ 10972800 w 10972800"/>
              <a:gd name="connsiteY20" fmla="*/ 1384733 h 5570709"/>
              <a:gd name="connsiteX21" fmla="*/ 10972800 w 10972800"/>
              <a:gd name="connsiteY21" fmla="*/ 1989547 h 5570709"/>
              <a:gd name="connsiteX22" fmla="*/ 10972800 w 10972800"/>
              <a:gd name="connsiteY22" fmla="*/ 2520085 h 5570709"/>
              <a:gd name="connsiteX23" fmla="*/ 10972800 w 10972800"/>
              <a:gd name="connsiteY23" fmla="*/ 3087761 h 5570709"/>
              <a:gd name="connsiteX24" fmla="*/ 10972800 w 10972800"/>
              <a:gd name="connsiteY24" fmla="*/ 3581162 h 5570709"/>
              <a:gd name="connsiteX25" fmla="*/ 10972800 w 10972800"/>
              <a:gd name="connsiteY25" fmla="*/ 4148838 h 5570709"/>
              <a:gd name="connsiteX26" fmla="*/ 10972800 w 10972800"/>
              <a:gd name="connsiteY26" fmla="*/ 4642239 h 5570709"/>
              <a:gd name="connsiteX27" fmla="*/ 10044330 w 10972800"/>
              <a:gd name="connsiteY27" fmla="*/ 5570709 h 5570709"/>
              <a:gd name="connsiteX28" fmla="*/ 9383430 w 10972800"/>
              <a:gd name="connsiteY28" fmla="*/ 5570709 h 5570709"/>
              <a:gd name="connsiteX29" fmla="*/ 8904848 w 10972800"/>
              <a:gd name="connsiteY29" fmla="*/ 5570709 h 5570709"/>
              <a:gd name="connsiteX30" fmla="*/ 8152789 w 10972800"/>
              <a:gd name="connsiteY30" fmla="*/ 5570709 h 5570709"/>
              <a:gd name="connsiteX31" fmla="*/ 7491889 w 10972800"/>
              <a:gd name="connsiteY31" fmla="*/ 5570709 h 5570709"/>
              <a:gd name="connsiteX32" fmla="*/ 7195624 w 10972800"/>
              <a:gd name="connsiteY32" fmla="*/ 5570709 h 5570709"/>
              <a:gd name="connsiteX33" fmla="*/ 6899358 w 10972800"/>
              <a:gd name="connsiteY33" fmla="*/ 5570709 h 5570709"/>
              <a:gd name="connsiteX34" fmla="*/ 6420776 w 10972800"/>
              <a:gd name="connsiteY34" fmla="*/ 5570709 h 5570709"/>
              <a:gd name="connsiteX35" fmla="*/ 5942193 w 10972800"/>
              <a:gd name="connsiteY35" fmla="*/ 5570709 h 5570709"/>
              <a:gd name="connsiteX36" fmla="*/ 5463610 w 10972800"/>
              <a:gd name="connsiteY36" fmla="*/ 5570709 h 5570709"/>
              <a:gd name="connsiteX37" fmla="*/ 4711552 w 10972800"/>
              <a:gd name="connsiteY37" fmla="*/ 5570709 h 5570709"/>
              <a:gd name="connsiteX38" fmla="*/ 4232969 w 10972800"/>
              <a:gd name="connsiteY38" fmla="*/ 5570709 h 5570709"/>
              <a:gd name="connsiteX39" fmla="*/ 3845545 w 10972800"/>
              <a:gd name="connsiteY39" fmla="*/ 5570709 h 5570709"/>
              <a:gd name="connsiteX40" fmla="*/ 3184645 w 10972800"/>
              <a:gd name="connsiteY40" fmla="*/ 5570709 h 5570709"/>
              <a:gd name="connsiteX41" fmla="*/ 2888380 w 10972800"/>
              <a:gd name="connsiteY41" fmla="*/ 5570709 h 5570709"/>
              <a:gd name="connsiteX42" fmla="*/ 2227480 w 10972800"/>
              <a:gd name="connsiteY42" fmla="*/ 5570709 h 5570709"/>
              <a:gd name="connsiteX43" fmla="*/ 1475422 w 10972800"/>
              <a:gd name="connsiteY43" fmla="*/ 5570709 h 5570709"/>
              <a:gd name="connsiteX44" fmla="*/ 928470 w 10972800"/>
              <a:gd name="connsiteY44" fmla="*/ 5570709 h 5570709"/>
              <a:gd name="connsiteX45" fmla="*/ 0 w 10972800"/>
              <a:gd name="connsiteY45" fmla="*/ 4642239 h 5570709"/>
              <a:gd name="connsiteX46" fmla="*/ 0 w 10972800"/>
              <a:gd name="connsiteY46" fmla="*/ 4037425 h 5570709"/>
              <a:gd name="connsiteX47" fmla="*/ 0 w 10972800"/>
              <a:gd name="connsiteY47" fmla="*/ 3581162 h 5570709"/>
              <a:gd name="connsiteX48" fmla="*/ 0 w 10972800"/>
              <a:gd name="connsiteY48" fmla="*/ 3013486 h 5570709"/>
              <a:gd name="connsiteX49" fmla="*/ 0 w 10972800"/>
              <a:gd name="connsiteY49" fmla="*/ 2408672 h 5570709"/>
              <a:gd name="connsiteX50" fmla="*/ 0 w 10972800"/>
              <a:gd name="connsiteY50" fmla="*/ 1803858 h 5570709"/>
              <a:gd name="connsiteX51" fmla="*/ 0 w 10972800"/>
              <a:gd name="connsiteY51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-84710" y="431557"/>
                  <a:pt x="362876" y="106106"/>
                  <a:pt x="928470" y="0"/>
                </a:cubicBezTo>
                <a:cubicBezTo>
                  <a:pt x="1065649" y="-36892"/>
                  <a:pt x="1249400" y="63287"/>
                  <a:pt x="1498211" y="0"/>
                </a:cubicBezTo>
                <a:cubicBezTo>
                  <a:pt x="1747022" y="-63287"/>
                  <a:pt x="1724247" y="29539"/>
                  <a:pt x="1885635" y="0"/>
                </a:cubicBezTo>
                <a:cubicBezTo>
                  <a:pt x="2047023" y="-29539"/>
                  <a:pt x="2330987" y="53566"/>
                  <a:pt x="2637694" y="0"/>
                </a:cubicBezTo>
                <a:cubicBezTo>
                  <a:pt x="2944401" y="-53566"/>
                  <a:pt x="3033560" y="48551"/>
                  <a:pt x="3207435" y="0"/>
                </a:cubicBezTo>
                <a:cubicBezTo>
                  <a:pt x="3381310" y="-48551"/>
                  <a:pt x="3704825" y="84869"/>
                  <a:pt x="3959493" y="0"/>
                </a:cubicBezTo>
                <a:cubicBezTo>
                  <a:pt x="4214161" y="-84869"/>
                  <a:pt x="4214345" y="42658"/>
                  <a:pt x="4346918" y="0"/>
                </a:cubicBezTo>
                <a:cubicBezTo>
                  <a:pt x="4479491" y="-42658"/>
                  <a:pt x="4817566" y="1888"/>
                  <a:pt x="5007817" y="0"/>
                </a:cubicBezTo>
                <a:cubicBezTo>
                  <a:pt x="5198068" y="-1888"/>
                  <a:pt x="5212145" y="22908"/>
                  <a:pt x="5395241" y="0"/>
                </a:cubicBezTo>
                <a:cubicBezTo>
                  <a:pt x="5578337" y="-22908"/>
                  <a:pt x="5652672" y="21193"/>
                  <a:pt x="5782665" y="0"/>
                </a:cubicBezTo>
                <a:cubicBezTo>
                  <a:pt x="5912658" y="-21193"/>
                  <a:pt x="6160849" y="50588"/>
                  <a:pt x="6261248" y="0"/>
                </a:cubicBezTo>
                <a:cubicBezTo>
                  <a:pt x="6361647" y="-50588"/>
                  <a:pt x="6489157" y="1081"/>
                  <a:pt x="6557514" y="0"/>
                </a:cubicBezTo>
                <a:cubicBezTo>
                  <a:pt x="6625871" y="-1081"/>
                  <a:pt x="6874920" y="61016"/>
                  <a:pt x="7127255" y="0"/>
                </a:cubicBezTo>
                <a:cubicBezTo>
                  <a:pt x="7379590" y="-61016"/>
                  <a:pt x="7629038" y="76547"/>
                  <a:pt x="7788155" y="0"/>
                </a:cubicBezTo>
                <a:cubicBezTo>
                  <a:pt x="7947272" y="-76547"/>
                  <a:pt x="8065346" y="37728"/>
                  <a:pt x="8175579" y="0"/>
                </a:cubicBezTo>
                <a:cubicBezTo>
                  <a:pt x="8285812" y="-37728"/>
                  <a:pt x="8639293" y="33406"/>
                  <a:pt x="8836479" y="0"/>
                </a:cubicBezTo>
                <a:cubicBezTo>
                  <a:pt x="9033665" y="-33406"/>
                  <a:pt x="9215196" y="18891"/>
                  <a:pt x="9406220" y="0"/>
                </a:cubicBezTo>
                <a:cubicBezTo>
                  <a:pt x="9597244" y="-18891"/>
                  <a:pt x="9862724" y="27142"/>
                  <a:pt x="10044330" y="0"/>
                </a:cubicBezTo>
                <a:cubicBezTo>
                  <a:pt x="10591043" y="33809"/>
                  <a:pt x="10922778" y="480498"/>
                  <a:pt x="10972800" y="928470"/>
                </a:cubicBezTo>
                <a:cubicBezTo>
                  <a:pt x="10997284" y="1052353"/>
                  <a:pt x="10918821" y="1262490"/>
                  <a:pt x="10972800" y="1384733"/>
                </a:cubicBezTo>
                <a:cubicBezTo>
                  <a:pt x="11026779" y="1506976"/>
                  <a:pt x="10914395" y="1815099"/>
                  <a:pt x="10972800" y="1989547"/>
                </a:cubicBezTo>
                <a:cubicBezTo>
                  <a:pt x="11031205" y="2163995"/>
                  <a:pt x="10968710" y="2270018"/>
                  <a:pt x="10972800" y="2520085"/>
                </a:cubicBezTo>
                <a:cubicBezTo>
                  <a:pt x="10976890" y="2770152"/>
                  <a:pt x="10943100" y="2909641"/>
                  <a:pt x="10972800" y="3087761"/>
                </a:cubicBezTo>
                <a:cubicBezTo>
                  <a:pt x="11002500" y="3265881"/>
                  <a:pt x="10917960" y="3336782"/>
                  <a:pt x="10972800" y="3581162"/>
                </a:cubicBezTo>
                <a:cubicBezTo>
                  <a:pt x="11027640" y="3825542"/>
                  <a:pt x="10932795" y="3909357"/>
                  <a:pt x="10972800" y="4148838"/>
                </a:cubicBezTo>
                <a:cubicBezTo>
                  <a:pt x="11012805" y="4388319"/>
                  <a:pt x="10918954" y="4523428"/>
                  <a:pt x="10972800" y="4642239"/>
                </a:cubicBezTo>
                <a:cubicBezTo>
                  <a:pt x="11041968" y="5080020"/>
                  <a:pt x="10704150" y="5599725"/>
                  <a:pt x="10044330" y="5570709"/>
                </a:cubicBezTo>
                <a:cubicBezTo>
                  <a:pt x="9854859" y="5615259"/>
                  <a:pt x="9557806" y="5513344"/>
                  <a:pt x="9383430" y="5570709"/>
                </a:cubicBezTo>
                <a:cubicBezTo>
                  <a:pt x="9209054" y="5628074"/>
                  <a:pt x="9063503" y="5534143"/>
                  <a:pt x="8904848" y="5570709"/>
                </a:cubicBezTo>
                <a:cubicBezTo>
                  <a:pt x="8746193" y="5607275"/>
                  <a:pt x="8417254" y="5503908"/>
                  <a:pt x="8152789" y="5570709"/>
                </a:cubicBezTo>
                <a:cubicBezTo>
                  <a:pt x="7888324" y="5637510"/>
                  <a:pt x="7677865" y="5505920"/>
                  <a:pt x="7491889" y="5570709"/>
                </a:cubicBezTo>
                <a:cubicBezTo>
                  <a:pt x="7305913" y="5635498"/>
                  <a:pt x="7320156" y="5568275"/>
                  <a:pt x="7195624" y="5570709"/>
                </a:cubicBezTo>
                <a:cubicBezTo>
                  <a:pt x="7071092" y="5573143"/>
                  <a:pt x="6963444" y="5549269"/>
                  <a:pt x="6899358" y="5570709"/>
                </a:cubicBezTo>
                <a:cubicBezTo>
                  <a:pt x="6835272" y="5592149"/>
                  <a:pt x="6658960" y="5568894"/>
                  <a:pt x="6420776" y="5570709"/>
                </a:cubicBezTo>
                <a:cubicBezTo>
                  <a:pt x="6182592" y="5572524"/>
                  <a:pt x="6156096" y="5545421"/>
                  <a:pt x="5942193" y="5570709"/>
                </a:cubicBezTo>
                <a:cubicBezTo>
                  <a:pt x="5728290" y="5595997"/>
                  <a:pt x="5657947" y="5538604"/>
                  <a:pt x="5463610" y="5570709"/>
                </a:cubicBezTo>
                <a:cubicBezTo>
                  <a:pt x="5269273" y="5602814"/>
                  <a:pt x="4975594" y="5494057"/>
                  <a:pt x="4711552" y="5570709"/>
                </a:cubicBezTo>
                <a:cubicBezTo>
                  <a:pt x="4447510" y="5647361"/>
                  <a:pt x="4444017" y="5553505"/>
                  <a:pt x="4232969" y="5570709"/>
                </a:cubicBezTo>
                <a:cubicBezTo>
                  <a:pt x="4021921" y="5587913"/>
                  <a:pt x="4004026" y="5568576"/>
                  <a:pt x="3845545" y="5570709"/>
                </a:cubicBezTo>
                <a:cubicBezTo>
                  <a:pt x="3687064" y="5572842"/>
                  <a:pt x="3378835" y="5530145"/>
                  <a:pt x="3184645" y="5570709"/>
                </a:cubicBezTo>
                <a:cubicBezTo>
                  <a:pt x="2990455" y="5611273"/>
                  <a:pt x="3029888" y="5539431"/>
                  <a:pt x="2888380" y="5570709"/>
                </a:cubicBezTo>
                <a:cubicBezTo>
                  <a:pt x="2746872" y="5601987"/>
                  <a:pt x="2468055" y="5552664"/>
                  <a:pt x="2227480" y="5570709"/>
                </a:cubicBezTo>
                <a:cubicBezTo>
                  <a:pt x="1986905" y="5588754"/>
                  <a:pt x="1782966" y="5507969"/>
                  <a:pt x="1475422" y="5570709"/>
                </a:cubicBezTo>
                <a:cubicBezTo>
                  <a:pt x="1167878" y="5633449"/>
                  <a:pt x="1057817" y="5531385"/>
                  <a:pt x="928470" y="5570709"/>
                </a:cubicBezTo>
                <a:cubicBezTo>
                  <a:pt x="482286" y="5693849"/>
                  <a:pt x="106609" y="5251758"/>
                  <a:pt x="0" y="4642239"/>
                </a:cubicBezTo>
                <a:cubicBezTo>
                  <a:pt x="-32338" y="4434764"/>
                  <a:pt x="66031" y="4260135"/>
                  <a:pt x="0" y="4037425"/>
                </a:cubicBezTo>
                <a:cubicBezTo>
                  <a:pt x="-66031" y="3814715"/>
                  <a:pt x="32253" y="3805269"/>
                  <a:pt x="0" y="3581162"/>
                </a:cubicBezTo>
                <a:cubicBezTo>
                  <a:pt x="-32253" y="3357055"/>
                  <a:pt x="20896" y="3166693"/>
                  <a:pt x="0" y="3013486"/>
                </a:cubicBezTo>
                <a:cubicBezTo>
                  <a:pt x="-20896" y="2860279"/>
                  <a:pt x="12856" y="2632412"/>
                  <a:pt x="0" y="2408672"/>
                </a:cubicBezTo>
                <a:cubicBezTo>
                  <a:pt x="-12856" y="2184932"/>
                  <a:pt x="66173" y="1989393"/>
                  <a:pt x="0" y="1803858"/>
                </a:cubicBezTo>
                <a:cubicBezTo>
                  <a:pt x="-66173" y="1618323"/>
                  <a:pt x="17054" y="1117619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-58686" y="390005"/>
                  <a:pt x="328252" y="5942"/>
                  <a:pt x="928470" y="0"/>
                </a:cubicBezTo>
                <a:cubicBezTo>
                  <a:pt x="1068952" y="-15615"/>
                  <a:pt x="1430864" y="65057"/>
                  <a:pt x="1589370" y="0"/>
                </a:cubicBezTo>
                <a:cubicBezTo>
                  <a:pt x="1747876" y="-65057"/>
                  <a:pt x="1892505" y="24066"/>
                  <a:pt x="1976794" y="0"/>
                </a:cubicBezTo>
                <a:cubicBezTo>
                  <a:pt x="2061083" y="-24066"/>
                  <a:pt x="2557631" y="51971"/>
                  <a:pt x="2728852" y="0"/>
                </a:cubicBezTo>
                <a:cubicBezTo>
                  <a:pt x="2900073" y="-51971"/>
                  <a:pt x="3132266" y="40747"/>
                  <a:pt x="3389752" y="0"/>
                </a:cubicBezTo>
                <a:cubicBezTo>
                  <a:pt x="3647238" y="-40747"/>
                  <a:pt x="3587424" y="7484"/>
                  <a:pt x="3777176" y="0"/>
                </a:cubicBezTo>
                <a:cubicBezTo>
                  <a:pt x="3966928" y="-7484"/>
                  <a:pt x="3960796" y="32746"/>
                  <a:pt x="4073442" y="0"/>
                </a:cubicBezTo>
                <a:cubicBezTo>
                  <a:pt x="4186088" y="-32746"/>
                  <a:pt x="4320960" y="33794"/>
                  <a:pt x="4460866" y="0"/>
                </a:cubicBezTo>
                <a:cubicBezTo>
                  <a:pt x="4600772" y="-33794"/>
                  <a:pt x="4871904" y="7177"/>
                  <a:pt x="5030607" y="0"/>
                </a:cubicBezTo>
                <a:cubicBezTo>
                  <a:pt x="5189310" y="-7177"/>
                  <a:pt x="5210777" y="24021"/>
                  <a:pt x="5326872" y="0"/>
                </a:cubicBezTo>
                <a:cubicBezTo>
                  <a:pt x="5442967" y="-24021"/>
                  <a:pt x="5775400" y="17280"/>
                  <a:pt x="6078931" y="0"/>
                </a:cubicBezTo>
                <a:cubicBezTo>
                  <a:pt x="6382462" y="-17280"/>
                  <a:pt x="6488553" y="2017"/>
                  <a:pt x="6648672" y="0"/>
                </a:cubicBezTo>
                <a:cubicBezTo>
                  <a:pt x="6808791" y="-2017"/>
                  <a:pt x="6936035" y="66886"/>
                  <a:pt x="7218413" y="0"/>
                </a:cubicBezTo>
                <a:cubicBezTo>
                  <a:pt x="7500791" y="-66886"/>
                  <a:pt x="7479244" y="37777"/>
                  <a:pt x="7605837" y="0"/>
                </a:cubicBezTo>
                <a:cubicBezTo>
                  <a:pt x="7732430" y="-37777"/>
                  <a:pt x="7903637" y="27069"/>
                  <a:pt x="7993261" y="0"/>
                </a:cubicBezTo>
                <a:cubicBezTo>
                  <a:pt x="8082885" y="-27069"/>
                  <a:pt x="8348425" y="72062"/>
                  <a:pt x="8654161" y="0"/>
                </a:cubicBezTo>
                <a:cubicBezTo>
                  <a:pt x="8959897" y="-72062"/>
                  <a:pt x="8810460" y="27778"/>
                  <a:pt x="8950427" y="0"/>
                </a:cubicBezTo>
                <a:cubicBezTo>
                  <a:pt x="9090394" y="-27778"/>
                  <a:pt x="9385632" y="67800"/>
                  <a:pt x="9520168" y="0"/>
                </a:cubicBezTo>
                <a:cubicBezTo>
                  <a:pt x="9654704" y="-67800"/>
                  <a:pt x="9830861" y="55892"/>
                  <a:pt x="10044330" y="0"/>
                </a:cubicBezTo>
                <a:cubicBezTo>
                  <a:pt x="10535550" y="-93802"/>
                  <a:pt x="10939878" y="389640"/>
                  <a:pt x="10972800" y="928470"/>
                </a:cubicBezTo>
                <a:cubicBezTo>
                  <a:pt x="11001132" y="1193173"/>
                  <a:pt x="10970291" y="1286246"/>
                  <a:pt x="10972800" y="1496146"/>
                </a:cubicBezTo>
                <a:cubicBezTo>
                  <a:pt x="10975309" y="1706046"/>
                  <a:pt x="10963146" y="1913442"/>
                  <a:pt x="10972800" y="2063822"/>
                </a:cubicBezTo>
                <a:cubicBezTo>
                  <a:pt x="10982454" y="2214202"/>
                  <a:pt x="10967271" y="2350271"/>
                  <a:pt x="10972800" y="2594361"/>
                </a:cubicBezTo>
                <a:cubicBezTo>
                  <a:pt x="10978329" y="2838451"/>
                  <a:pt x="10935984" y="2885935"/>
                  <a:pt x="10972800" y="3162037"/>
                </a:cubicBezTo>
                <a:cubicBezTo>
                  <a:pt x="11009616" y="3438139"/>
                  <a:pt x="10900280" y="3640807"/>
                  <a:pt x="10972800" y="3766851"/>
                </a:cubicBezTo>
                <a:cubicBezTo>
                  <a:pt x="11045320" y="3892895"/>
                  <a:pt x="10928946" y="4338418"/>
                  <a:pt x="10972800" y="4642239"/>
                </a:cubicBezTo>
                <a:cubicBezTo>
                  <a:pt x="10950088" y="5145410"/>
                  <a:pt x="10560161" y="5558380"/>
                  <a:pt x="10044330" y="5570709"/>
                </a:cubicBezTo>
                <a:cubicBezTo>
                  <a:pt x="9850618" y="5598986"/>
                  <a:pt x="9672294" y="5532096"/>
                  <a:pt x="9383430" y="5570709"/>
                </a:cubicBezTo>
                <a:cubicBezTo>
                  <a:pt x="9094566" y="5609322"/>
                  <a:pt x="9142354" y="5529187"/>
                  <a:pt x="8904848" y="5570709"/>
                </a:cubicBezTo>
                <a:cubicBezTo>
                  <a:pt x="8667342" y="5612231"/>
                  <a:pt x="8330811" y="5548798"/>
                  <a:pt x="8152789" y="5570709"/>
                </a:cubicBezTo>
                <a:cubicBezTo>
                  <a:pt x="7974767" y="5592620"/>
                  <a:pt x="7911127" y="5530161"/>
                  <a:pt x="7765365" y="5570709"/>
                </a:cubicBezTo>
                <a:cubicBezTo>
                  <a:pt x="7619603" y="5611257"/>
                  <a:pt x="7545701" y="5561117"/>
                  <a:pt x="7469100" y="5570709"/>
                </a:cubicBezTo>
                <a:cubicBezTo>
                  <a:pt x="7392500" y="5580301"/>
                  <a:pt x="7166099" y="5543285"/>
                  <a:pt x="7081676" y="5570709"/>
                </a:cubicBezTo>
                <a:cubicBezTo>
                  <a:pt x="6997253" y="5598133"/>
                  <a:pt x="6654940" y="5555412"/>
                  <a:pt x="6511934" y="5570709"/>
                </a:cubicBezTo>
                <a:cubicBezTo>
                  <a:pt x="6368928" y="5586006"/>
                  <a:pt x="6350281" y="5566905"/>
                  <a:pt x="6215669" y="5570709"/>
                </a:cubicBezTo>
                <a:cubicBezTo>
                  <a:pt x="6081057" y="5574513"/>
                  <a:pt x="5800449" y="5530327"/>
                  <a:pt x="5554769" y="5570709"/>
                </a:cubicBezTo>
                <a:cubicBezTo>
                  <a:pt x="5309089" y="5611091"/>
                  <a:pt x="5135944" y="5559530"/>
                  <a:pt x="4985028" y="5570709"/>
                </a:cubicBezTo>
                <a:cubicBezTo>
                  <a:pt x="4834112" y="5581888"/>
                  <a:pt x="4781225" y="5531207"/>
                  <a:pt x="4597604" y="5570709"/>
                </a:cubicBezTo>
                <a:cubicBezTo>
                  <a:pt x="4413983" y="5610211"/>
                  <a:pt x="4016534" y="5568283"/>
                  <a:pt x="3845545" y="5570709"/>
                </a:cubicBezTo>
                <a:cubicBezTo>
                  <a:pt x="3674556" y="5573135"/>
                  <a:pt x="3419261" y="5498582"/>
                  <a:pt x="3184645" y="5570709"/>
                </a:cubicBezTo>
                <a:cubicBezTo>
                  <a:pt x="2950029" y="5642836"/>
                  <a:pt x="2951262" y="5551748"/>
                  <a:pt x="2888380" y="5570709"/>
                </a:cubicBezTo>
                <a:cubicBezTo>
                  <a:pt x="2825499" y="5589670"/>
                  <a:pt x="2627157" y="5547400"/>
                  <a:pt x="2409797" y="5570709"/>
                </a:cubicBezTo>
                <a:cubicBezTo>
                  <a:pt x="2192437" y="5594018"/>
                  <a:pt x="1965386" y="5537400"/>
                  <a:pt x="1657739" y="5570709"/>
                </a:cubicBezTo>
                <a:cubicBezTo>
                  <a:pt x="1350092" y="5604018"/>
                  <a:pt x="1246098" y="5566024"/>
                  <a:pt x="928470" y="5570709"/>
                </a:cubicBezTo>
                <a:cubicBezTo>
                  <a:pt x="479471" y="5496738"/>
                  <a:pt x="-138225" y="5124434"/>
                  <a:pt x="0" y="4642239"/>
                </a:cubicBezTo>
                <a:cubicBezTo>
                  <a:pt x="-1843" y="4460991"/>
                  <a:pt x="18374" y="4326515"/>
                  <a:pt x="0" y="4185976"/>
                </a:cubicBezTo>
                <a:cubicBezTo>
                  <a:pt x="-18374" y="4045437"/>
                  <a:pt x="51142" y="3755834"/>
                  <a:pt x="0" y="3581162"/>
                </a:cubicBezTo>
                <a:cubicBezTo>
                  <a:pt x="-51142" y="3406490"/>
                  <a:pt x="35795" y="3218637"/>
                  <a:pt x="0" y="3087761"/>
                </a:cubicBezTo>
                <a:cubicBezTo>
                  <a:pt x="-35795" y="2956885"/>
                  <a:pt x="29391" y="2821633"/>
                  <a:pt x="0" y="2557223"/>
                </a:cubicBezTo>
                <a:cubicBezTo>
                  <a:pt x="-29391" y="2292813"/>
                  <a:pt x="2556" y="2238225"/>
                  <a:pt x="0" y="2026685"/>
                </a:cubicBezTo>
                <a:cubicBezTo>
                  <a:pt x="-2556" y="1815145"/>
                  <a:pt x="48364" y="1751034"/>
                  <a:pt x="0" y="1496146"/>
                </a:cubicBezTo>
                <a:cubicBezTo>
                  <a:pt x="-48364" y="1241258"/>
                  <a:pt x="25662" y="1141945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3586489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6" action="ppaction://hlinksldjump"/>
            <a:extLst>
              <a:ext uri="{FF2B5EF4-FFF2-40B4-BE49-F238E27FC236}">
                <a16:creationId xmlns:a16="http://schemas.microsoft.com/office/drawing/2014/main" id="{1B431418-A584-429D-A127-A1E11165E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206668"/>
            <a:ext cx="3956647" cy="427366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1139CE-47F8-4D64-9BE3-AB8E1ABB8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3147" y="0"/>
            <a:ext cx="4298053" cy="59441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26B2DA-4212-4359-B4EC-15FC42D57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2647" y="4060288"/>
            <a:ext cx="1487553" cy="1883827"/>
          </a:xfrm>
          <a:prstGeom prst="rect">
            <a:avLst/>
          </a:prstGeom>
        </p:spPr>
      </p:pic>
      <p:pic>
        <p:nvPicPr>
          <p:cNvPr id="5" name="Репка-репонька (1)">
            <a:hlinkClick r:id="" action="ppaction://media"/>
            <a:extLst>
              <a:ext uri="{FF2B5EF4-FFF2-40B4-BE49-F238E27FC236}">
                <a16:creationId xmlns:a16="http://schemas.microsoft.com/office/drawing/2014/main" id="{4E538890-7F2D-437D-B9B4-66811D0B5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" y="6031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епка-репонька (1)">
            <a:hlinkClick r:id="" action="ppaction://media"/>
            <a:extLst>
              <a:ext uri="{FF2B5EF4-FFF2-40B4-BE49-F238E27FC236}">
                <a16:creationId xmlns:a16="http://schemas.microsoft.com/office/drawing/2014/main" id="{4E538890-7F2D-437D-B9B4-66811D0B5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31353"/>
            <a:ext cx="609600" cy="609600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:a16="http://schemas.microsoft.com/office/drawing/2014/main" id="{90F8591E-3E70-4652-B8C3-4B75FB701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147" y="480272"/>
            <a:ext cx="9793900" cy="5551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26B2DA-4212-4359-B4EC-15FC42D57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9343" y="4364573"/>
            <a:ext cx="1695407" cy="21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79525" y="535121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589370 w 10972800"/>
              <a:gd name="connsiteY2" fmla="*/ 0 h 5570709"/>
              <a:gd name="connsiteX3" fmla="*/ 2159111 w 10972800"/>
              <a:gd name="connsiteY3" fmla="*/ 0 h 5570709"/>
              <a:gd name="connsiteX4" fmla="*/ 2728852 w 10972800"/>
              <a:gd name="connsiteY4" fmla="*/ 0 h 5570709"/>
              <a:gd name="connsiteX5" fmla="*/ 3025118 w 10972800"/>
              <a:gd name="connsiteY5" fmla="*/ 0 h 5570709"/>
              <a:gd name="connsiteX6" fmla="*/ 3503700 w 10972800"/>
              <a:gd name="connsiteY6" fmla="*/ 0 h 5570709"/>
              <a:gd name="connsiteX7" fmla="*/ 4073442 w 10972800"/>
              <a:gd name="connsiteY7" fmla="*/ 0 h 5570709"/>
              <a:gd name="connsiteX8" fmla="*/ 4825500 w 10972800"/>
              <a:gd name="connsiteY8" fmla="*/ 0 h 5570709"/>
              <a:gd name="connsiteX9" fmla="*/ 5486400 w 10972800"/>
              <a:gd name="connsiteY9" fmla="*/ 0 h 5570709"/>
              <a:gd name="connsiteX10" fmla="*/ 5782665 w 10972800"/>
              <a:gd name="connsiteY10" fmla="*/ 0 h 5570709"/>
              <a:gd name="connsiteX11" fmla="*/ 6534724 w 10972800"/>
              <a:gd name="connsiteY11" fmla="*/ 0 h 5570709"/>
              <a:gd name="connsiteX12" fmla="*/ 7013307 w 10972800"/>
              <a:gd name="connsiteY12" fmla="*/ 0 h 5570709"/>
              <a:gd name="connsiteX13" fmla="*/ 7400731 w 10972800"/>
              <a:gd name="connsiteY13" fmla="*/ 0 h 5570709"/>
              <a:gd name="connsiteX14" fmla="*/ 8061630 w 10972800"/>
              <a:gd name="connsiteY14" fmla="*/ 0 h 5570709"/>
              <a:gd name="connsiteX15" fmla="*/ 8540213 w 10972800"/>
              <a:gd name="connsiteY15" fmla="*/ 0 h 5570709"/>
              <a:gd name="connsiteX16" fmla="*/ 9109954 w 10972800"/>
              <a:gd name="connsiteY16" fmla="*/ 0 h 5570709"/>
              <a:gd name="connsiteX17" fmla="*/ 10044330 w 10972800"/>
              <a:gd name="connsiteY17" fmla="*/ 0 h 5570709"/>
              <a:gd name="connsiteX18" fmla="*/ 10972800 w 10972800"/>
              <a:gd name="connsiteY18" fmla="*/ 928470 h 5570709"/>
              <a:gd name="connsiteX19" fmla="*/ 10972800 w 10972800"/>
              <a:gd name="connsiteY19" fmla="*/ 1533284 h 5570709"/>
              <a:gd name="connsiteX20" fmla="*/ 10972800 w 10972800"/>
              <a:gd name="connsiteY20" fmla="*/ 1989547 h 5570709"/>
              <a:gd name="connsiteX21" fmla="*/ 10972800 w 10972800"/>
              <a:gd name="connsiteY21" fmla="*/ 2408672 h 5570709"/>
              <a:gd name="connsiteX22" fmla="*/ 10972800 w 10972800"/>
              <a:gd name="connsiteY22" fmla="*/ 2902073 h 5570709"/>
              <a:gd name="connsiteX23" fmla="*/ 10972800 w 10972800"/>
              <a:gd name="connsiteY23" fmla="*/ 3395474 h 5570709"/>
              <a:gd name="connsiteX24" fmla="*/ 10972800 w 10972800"/>
              <a:gd name="connsiteY24" fmla="*/ 4000288 h 5570709"/>
              <a:gd name="connsiteX25" fmla="*/ 10972800 w 10972800"/>
              <a:gd name="connsiteY25" fmla="*/ 4642239 h 5570709"/>
              <a:gd name="connsiteX26" fmla="*/ 10044330 w 10972800"/>
              <a:gd name="connsiteY26" fmla="*/ 5570709 h 5570709"/>
              <a:gd name="connsiteX27" fmla="*/ 9748065 w 10972800"/>
              <a:gd name="connsiteY27" fmla="*/ 5570709 h 5570709"/>
              <a:gd name="connsiteX28" fmla="*/ 9360641 w 10972800"/>
              <a:gd name="connsiteY28" fmla="*/ 5570709 h 5570709"/>
              <a:gd name="connsiteX29" fmla="*/ 9064375 w 10972800"/>
              <a:gd name="connsiteY29" fmla="*/ 5570709 h 5570709"/>
              <a:gd name="connsiteX30" fmla="*/ 8494634 w 10972800"/>
              <a:gd name="connsiteY30" fmla="*/ 5570709 h 5570709"/>
              <a:gd name="connsiteX31" fmla="*/ 7833734 w 10972800"/>
              <a:gd name="connsiteY31" fmla="*/ 5570709 h 5570709"/>
              <a:gd name="connsiteX32" fmla="*/ 7446310 w 10972800"/>
              <a:gd name="connsiteY32" fmla="*/ 5570709 h 5570709"/>
              <a:gd name="connsiteX33" fmla="*/ 7058886 w 10972800"/>
              <a:gd name="connsiteY33" fmla="*/ 5570709 h 5570709"/>
              <a:gd name="connsiteX34" fmla="*/ 6762620 w 10972800"/>
              <a:gd name="connsiteY34" fmla="*/ 5570709 h 5570709"/>
              <a:gd name="connsiteX35" fmla="*/ 6010562 w 10972800"/>
              <a:gd name="connsiteY35" fmla="*/ 5570709 h 5570709"/>
              <a:gd name="connsiteX36" fmla="*/ 5440821 w 10972800"/>
              <a:gd name="connsiteY36" fmla="*/ 5570709 h 5570709"/>
              <a:gd name="connsiteX37" fmla="*/ 4688762 w 10972800"/>
              <a:gd name="connsiteY37" fmla="*/ 5570709 h 5570709"/>
              <a:gd name="connsiteX38" fmla="*/ 3936704 w 10972800"/>
              <a:gd name="connsiteY38" fmla="*/ 5570709 h 5570709"/>
              <a:gd name="connsiteX39" fmla="*/ 3275804 w 10972800"/>
              <a:gd name="connsiteY39" fmla="*/ 5570709 h 5570709"/>
              <a:gd name="connsiteX40" fmla="*/ 2523745 w 10972800"/>
              <a:gd name="connsiteY40" fmla="*/ 5570709 h 5570709"/>
              <a:gd name="connsiteX41" fmla="*/ 1862846 w 10972800"/>
              <a:gd name="connsiteY41" fmla="*/ 5570709 h 5570709"/>
              <a:gd name="connsiteX42" fmla="*/ 928470 w 10972800"/>
              <a:gd name="connsiteY42" fmla="*/ 5570709 h 5570709"/>
              <a:gd name="connsiteX43" fmla="*/ 0 w 10972800"/>
              <a:gd name="connsiteY43" fmla="*/ 4642239 h 5570709"/>
              <a:gd name="connsiteX44" fmla="*/ 0 w 10972800"/>
              <a:gd name="connsiteY44" fmla="*/ 4185976 h 5570709"/>
              <a:gd name="connsiteX45" fmla="*/ 0 w 10972800"/>
              <a:gd name="connsiteY45" fmla="*/ 3692575 h 5570709"/>
              <a:gd name="connsiteX46" fmla="*/ 0 w 10972800"/>
              <a:gd name="connsiteY46" fmla="*/ 3162037 h 5570709"/>
              <a:gd name="connsiteX47" fmla="*/ 0 w 10972800"/>
              <a:gd name="connsiteY47" fmla="*/ 2668636 h 5570709"/>
              <a:gd name="connsiteX48" fmla="*/ 0 w 10972800"/>
              <a:gd name="connsiteY48" fmla="*/ 2175235 h 5570709"/>
              <a:gd name="connsiteX49" fmla="*/ 0 w 10972800"/>
              <a:gd name="connsiteY49" fmla="*/ 1718972 h 5570709"/>
              <a:gd name="connsiteX50" fmla="*/ 0 w 10972800"/>
              <a:gd name="connsiteY50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72211" y="369881"/>
                  <a:pt x="373407" y="11268"/>
                  <a:pt x="928470" y="0"/>
                </a:cubicBezTo>
                <a:cubicBezTo>
                  <a:pt x="1246635" y="-71904"/>
                  <a:pt x="1311290" y="45710"/>
                  <a:pt x="1589370" y="0"/>
                </a:cubicBezTo>
                <a:cubicBezTo>
                  <a:pt x="1867450" y="-45710"/>
                  <a:pt x="1965467" y="60968"/>
                  <a:pt x="2159111" y="0"/>
                </a:cubicBezTo>
                <a:cubicBezTo>
                  <a:pt x="2352755" y="-60968"/>
                  <a:pt x="2571874" y="29934"/>
                  <a:pt x="2728852" y="0"/>
                </a:cubicBezTo>
                <a:cubicBezTo>
                  <a:pt x="2885830" y="-29934"/>
                  <a:pt x="2945647" y="17346"/>
                  <a:pt x="3025118" y="0"/>
                </a:cubicBezTo>
                <a:cubicBezTo>
                  <a:pt x="3104589" y="-17346"/>
                  <a:pt x="3391776" y="8823"/>
                  <a:pt x="3503700" y="0"/>
                </a:cubicBezTo>
                <a:cubicBezTo>
                  <a:pt x="3615624" y="-8823"/>
                  <a:pt x="3936677" y="35946"/>
                  <a:pt x="4073442" y="0"/>
                </a:cubicBezTo>
                <a:cubicBezTo>
                  <a:pt x="4210207" y="-35946"/>
                  <a:pt x="4516108" y="80624"/>
                  <a:pt x="4825500" y="0"/>
                </a:cubicBezTo>
                <a:cubicBezTo>
                  <a:pt x="5134892" y="-80624"/>
                  <a:pt x="5306216" y="10328"/>
                  <a:pt x="5486400" y="0"/>
                </a:cubicBezTo>
                <a:cubicBezTo>
                  <a:pt x="5666584" y="-10328"/>
                  <a:pt x="5660494" y="1999"/>
                  <a:pt x="5782665" y="0"/>
                </a:cubicBezTo>
                <a:cubicBezTo>
                  <a:pt x="5904836" y="-1999"/>
                  <a:pt x="6234346" y="33441"/>
                  <a:pt x="6534724" y="0"/>
                </a:cubicBezTo>
                <a:cubicBezTo>
                  <a:pt x="6835102" y="-33441"/>
                  <a:pt x="6800106" y="21825"/>
                  <a:pt x="7013307" y="0"/>
                </a:cubicBezTo>
                <a:cubicBezTo>
                  <a:pt x="7226508" y="-21825"/>
                  <a:pt x="7307390" y="31885"/>
                  <a:pt x="7400731" y="0"/>
                </a:cubicBezTo>
                <a:cubicBezTo>
                  <a:pt x="7494072" y="-31885"/>
                  <a:pt x="7913373" y="35720"/>
                  <a:pt x="8061630" y="0"/>
                </a:cubicBezTo>
                <a:cubicBezTo>
                  <a:pt x="8209887" y="-35720"/>
                  <a:pt x="8325954" y="9726"/>
                  <a:pt x="8540213" y="0"/>
                </a:cubicBezTo>
                <a:cubicBezTo>
                  <a:pt x="8754472" y="-9726"/>
                  <a:pt x="8881841" y="43192"/>
                  <a:pt x="9109954" y="0"/>
                </a:cubicBezTo>
                <a:cubicBezTo>
                  <a:pt x="9338067" y="-43192"/>
                  <a:pt x="9801169" y="98754"/>
                  <a:pt x="10044330" y="0"/>
                </a:cubicBezTo>
                <a:cubicBezTo>
                  <a:pt x="10515205" y="-25272"/>
                  <a:pt x="10999913" y="415329"/>
                  <a:pt x="10972800" y="928470"/>
                </a:cubicBezTo>
                <a:cubicBezTo>
                  <a:pt x="11012421" y="1213058"/>
                  <a:pt x="10971297" y="1405781"/>
                  <a:pt x="10972800" y="1533284"/>
                </a:cubicBezTo>
                <a:cubicBezTo>
                  <a:pt x="10974303" y="1660787"/>
                  <a:pt x="10947817" y="1880648"/>
                  <a:pt x="10972800" y="1989547"/>
                </a:cubicBezTo>
                <a:cubicBezTo>
                  <a:pt x="10997783" y="2098446"/>
                  <a:pt x="10953978" y="2264282"/>
                  <a:pt x="10972800" y="2408672"/>
                </a:cubicBezTo>
                <a:cubicBezTo>
                  <a:pt x="10991622" y="2553063"/>
                  <a:pt x="10914456" y="2723004"/>
                  <a:pt x="10972800" y="2902073"/>
                </a:cubicBezTo>
                <a:cubicBezTo>
                  <a:pt x="11031144" y="3081142"/>
                  <a:pt x="10941158" y="3196344"/>
                  <a:pt x="10972800" y="3395474"/>
                </a:cubicBezTo>
                <a:cubicBezTo>
                  <a:pt x="11004442" y="3594604"/>
                  <a:pt x="10942887" y="3709324"/>
                  <a:pt x="10972800" y="4000288"/>
                </a:cubicBezTo>
                <a:cubicBezTo>
                  <a:pt x="11002713" y="4291252"/>
                  <a:pt x="10943015" y="4446486"/>
                  <a:pt x="10972800" y="4642239"/>
                </a:cubicBezTo>
                <a:cubicBezTo>
                  <a:pt x="10909015" y="5209683"/>
                  <a:pt x="10556729" y="5488400"/>
                  <a:pt x="10044330" y="5570709"/>
                </a:cubicBezTo>
                <a:cubicBezTo>
                  <a:pt x="9974695" y="5604769"/>
                  <a:pt x="9811848" y="5540747"/>
                  <a:pt x="9748065" y="5570709"/>
                </a:cubicBezTo>
                <a:cubicBezTo>
                  <a:pt x="9684283" y="5600671"/>
                  <a:pt x="9453773" y="5552598"/>
                  <a:pt x="9360641" y="5570709"/>
                </a:cubicBezTo>
                <a:cubicBezTo>
                  <a:pt x="9267509" y="5588820"/>
                  <a:pt x="9187848" y="5548491"/>
                  <a:pt x="9064375" y="5570709"/>
                </a:cubicBezTo>
                <a:cubicBezTo>
                  <a:pt x="8940902" y="5592927"/>
                  <a:pt x="8654062" y="5529487"/>
                  <a:pt x="8494634" y="5570709"/>
                </a:cubicBezTo>
                <a:cubicBezTo>
                  <a:pt x="8335206" y="5611931"/>
                  <a:pt x="8014941" y="5568053"/>
                  <a:pt x="7833734" y="5570709"/>
                </a:cubicBezTo>
                <a:cubicBezTo>
                  <a:pt x="7652527" y="5573365"/>
                  <a:pt x="7576946" y="5549967"/>
                  <a:pt x="7446310" y="5570709"/>
                </a:cubicBezTo>
                <a:cubicBezTo>
                  <a:pt x="7315674" y="5591451"/>
                  <a:pt x="7216409" y="5526302"/>
                  <a:pt x="7058886" y="5570709"/>
                </a:cubicBezTo>
                <a:cubicBezTo>
                  <a:pt x="6901363" y="5615116"/>
                  <a:pt x="6824368" y="5565288"/>
                  <a:pt x="6762620" y="5570709"/>
                </a:cubicBezTo>
                <a:cubicBezTo>
                  <a:pt x="6700872" y="5576130"/>
                  <a:pt x="6261069" y="5524960"/>
                  <a:pt x="6010562" y="5570709"/>
                </a:cubicBezTo>
                <a:cubicBezTo>
                  <a:pt x="5760055" y="5616458"/>
                  <a:pt x="5582004" y="5514877"/>
                  <a:pt x="5440821" y="5570709"/>
                </a:cubicBezTo>
                <a:cubicBezTo>
                  <a:pt x="5299638" y="5626541"/>
                  <a:pt x="4880230" y="5501383"/>
                  <a:pt x="4688762" y="5570709"/>
                </a:cubicBezTo>
                <a:cubicBezTo>
                  <a:pt x="4497294" y="5640035"/>
                  <a:pt x="4142110" y="5523566"/>
                  <a:pt x="3936704" y="5570709"/>
                </a:cubicBezTo>
                <a:cubicBezTo>
                  <a:pt x="3731298" y="5617852"/>
                  <a:pt x="3563447" y="5541416"/>
                  <a:pt x="3275804" y="5570709"/>
                </a:cubicBezTo>
                <a:cubicBezTo>
                  <a:pt x="2988161" y="5600002"/>
                  <a:pt x="2824352" y="5504769"/>
                  <a:pt x="2523745" y="5570709"/>
                </a:cubicBezTo>
                <a:cubicBezTo>
                  <a:pt x="2223138" y="5636649"/>
                  <a:pt x="2126832" y="5545128"/>
                  <a:pt x="1862846" y="5570709"/>
                </a:cubicBezTo>
                <a:cubicBezTo>
                  <a:pt x="1598860" y="5596290"/>
                  <a:pt x="1151233" y="5527027"/>
                  <a:pt x="928470" y="5570709"/>
                </a:cubicBezTo>
                <a:cubicBezTo>
                  <a:pt x="454923" y="5584374"/>
                  <a:pt x="-37061" y="5163762"/>
                  <a:pt x="0" y="4642239"/>
                </a:cubicBezTo>
                <a:cubicBezTo>
                  <a:pt x="-48497" y="4529963"/>
                  <a:pt x="22056" y="4343389"/>
                  <a:pt x="0" y="4185976"/>
                </a:cubicBezTo>
                <a:cubicBezTo>
                  <a:pt x="-22056" y="4028563"/>
                  <a:pt x="5108" y="3928971"/>
                  <a:pt x="0" y="3692575"/>
                </a:cubicBezTo>
                <a:cubicBezTo>
                  <a:pt x="-5108" y="3456179"/>
                  <a:pt x="7876" y="3277126"/>
                  <a:pt x="0" y="3162037"/>
                </a:cubicBezTo>
                <a:cubicBezTo>
                  <a:pt x="-7876" y="3046948"/>
                  <a:pt x="47553" y="2820868"/>
                  <a:pt x="0" y="2668636"/>
                </a:cubicBezTo>
                <a:cubicBezTo>
                  <a:pt x="-47553" y="2516404"/>
                  <a:pt x="27323" y="2312128"/>
                  <a:pt x="0" y="2175235"/>
                </a:cubicBezTo>
                <a:cubicBezTo>
                  <a:pt x="-27323" y="2038342"/>
                  <a:pt x="46392" y="1899325"/>
                  <a:pt x="0" y="1718972"/>
                </a:cubicBezTo>
                <a:cubicBezTo>
                  <a:pt x="-46392" y="1538619"/>
                  <a:pt x="45802" y="1222691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33192" y="508240"/>
                  <a:pt x="350918" y="108920"/>
                  <a:pt x="928470" y="0"/>
                </a:cubicBezTo>
                <a:cubicBezTo>
                  <a:pt x="1093637" y="-38776"/>
                  <a:pt x="1147550" y="38516"/>
                  <a:pt x="1315894" y="0"/>
                </a:cubicBezTo>
                <a:cubicBezTo>
                  <a:pt x="1484238" y="-38516"/>
                  <a:pt x="1719675" y="55904"/>
                  <a:pt x="1885635" y="0"/>
                </a:cubicBezTo>
                <a:cubicBezTo>
                  <a:pt x="2051595" y="-55904"/>
                  <a:pt x="2058248" y="4490"/>
                  <a:pt x="2181901" y="0"/>
                </a:cubicBezTo>
                <a:cubicBezTo>
                  <a:pt x="2305554" y="-4490"/>
                  <a:pt x="2634126" y="35269"/>
                  <a:pt x="2842801" y="0"/>
                </a:cubicBezTo>
                <a:cubicBezTo>
                  <a:pt x="3051476" y="-35269"/>
                  <a:pt x="3422593" y="62239"/>
                  <a:pt x="3594859" y="0"/>
                </a:cubicBezTo>
                <a:cubicBezTo>
                  <a:pt x="3767125" y="-62239"/>
                  <a:pt x="3843225" y="35068"/>
                  <a:pt x="4073442" y="0"/>
                </a:cubicBezTo>
                <a:cubicBezTo>
                  <a:pt x="4303659" y="-35068"/>
                  <a:pt x="4332733" y="55218"/>
                  <a:pt x="4552024" y="0"/>
                </a:cubicBezTo>
                <a:cubicBezTo>
                  <a:pt x="4771315" y="-55218"/>
                  <a:pt x="4912438" y="24504"/>
                  <a:pt x="5030607" y="0"/>
                </a:cubicBezTo>
                <a:cubicBezTo>
                  <a:pt x="5148776" y="-24504"/>
                  <a:pt x="5461010" y="40706"/>
                  <a:pt x="5691507" y="0"/>
                </a:cubicBezTo>
                <a:cubicBezTo>
                  <a:pt x="5922004" y="-40706"/>
                  <a:pt x="6021511" y="23610"/>
                  <a:pt x="6170090" y="0"/>
                </a:cubicBezTo>
                <a:cubicBezTo>
                  <a:pt x="6318669" y="-23610"/>
                  <a:pt x="6449261" y="47605"/>
                  <a:pt x="6648672" y="0"/>
                </a:cubicBezTo>
                <a:cubicBezTo>
                  <a:pt x="6848083" y="-47605"/>
                  <a:pt x="7121827" y="85616"/>
                  <a:pt x="7400731" y="0"/>
                </a:cubicBezTo>
                <a:cubicBezTo>
                  <a:pt x="7679635" y="-85616"/>
                  <a:pt x="7628663" y="5070"/>
                  <a:pt x="7788155" y="0"/>
                </a:cubicBezTo>
                <a:cubicBezTo>
                  <a:pt x="7947647" y="-5070"/>
                  <a:pt x="8143738" y="40211"/>
                  <a:pt x="8266737" y="0"/>
                </a:cubicBezTo>
                <a:cubicBezTo>
                  <a:pt x="8389736" y="-40211"/>
                  <a:pt x="8665291" y="68045"/>
                  <a:pt x="9018796" y="0"/>
                </a:cubicBezTo>
                <a:cubicBezTo>
                  <a:pt x="9372301" y="-68045"/>
                  <a:pt x="9572628" y="35941"/>
                  <a:pt x="10044330" y="0"/>
                </a:cubicBezTo>
                <a:cubicBezTo>
                  <a:pt x="10633057" y="37134"/>
                  <a:pt x="11000937" y="462624"/>
                  <a:pt x="10972800" y="928470"/>
                </a:cubicBezTo>
                <a:cubicBezTo>
                  <a:pt x="11006475" y="1075616"/>
                  <a:pt x="10936586" y="1159559"/>
                  <a:pt x="10972800" y="1384733"/>
                </a:cubicBezTo>
                <a:cubicBezTo>
                  <a:pt x="11009014" y="1609907"/>
                  <a:pt x="10944604" y="1687310"/>
                  <a:pt x="10972800" y="1952409"/>
                </a:cubicBezTo>
                <a:cubicBezTo>
                  <a:pt x="11000996" y="2217508"/>
                  <a:pt x="10963534" y="2208012"/>
                  <a:pt x="10972800" y="2445810"/>
                </a:cubicBezTo>
                <a:cubicBezTo>
                  <a:pt x="10982066" y="2683608"/>
                  <a:pt x="10957368" y="2766066"/>
                  <a:pt x="10972800" y="2902073"/>
                </a:cubicBezTo>
                <a:cubicBezTo>
                  <a:pt x="10988232" y="3038080"/>
                  <a:pt x="10927181" y="3204188"/>
                  <a:pt x="10972800" y="3358336"/>
                </a:cubicBezTo>
                <a:cubicBezTo>
                  <a:pt x="11018419" y="3512484"/>
                  <a:pt x="10965860" y="3796140"/>
                  <a:pt x="10972800" y="3926012"/>
                </a:cubicBezTo>
                <a:cubicBezTo>
                  <a:pt x="10979740" y="4055884"/>
                  <a:pt x="10907225" y="4450714"/>
                  <a:pt x="10972800" y="4642239"/>
                </a:cubicBezTo>
                <a:cubicBezTo>
                  <a:pt x="11104371" y="5214043"/>
                  <a:pt x="10546095" y="5571391"/>
                  <a:pt x="10044330" y="5570709"/>
                </a:cubicBezTo>
                <a:cubicBezTo>
                  <a:pt x="9816469" y="5584940"/>
                  <a:pt x="9491321" y="5493312"/>
                  <a:pt x="9292272" y="5570709"/>
                </a:cubicBezTo>
                <a:cubicBezTo>
                  <a:pt x="9093223" y="5648106"/>
                  <a:pt x="8850613" y="5498088"/>
                  <a:pt x="8540213" y="5570709"/>
                </a:cubicBezTo>
                <a:cubicBezTo>
                  <a:pt x="8229813" y="5643330"/>
                  <a:pt x="8116230" y="5521117"/>
                  <a:pt x="7879313" y="5570709"/>
                </a:cubicBezTo>
                <a:cubicBezTo>
                  <a:pt x="7642396" y="5620301"/>
                  <a:pt x="7636659" y="5528779"/>
                  <a:pt x="7400731" y="5570709"/>
                </a:cubicBezTo>
                <a:cubicBezTo>
                  <a:pt x="7164803" y="5612639"/>
                  <a:pt x="7015388" y="5510914"/>
                  <a:pt x="6648672" y="5570709"/>
                </a:cubicBezTo>
                <a:cubicBezTo>
                  <a:pt x="6281956" y="5630504"/>
                  <a:pt x="6235913" y="5536869"/>
                  <a:pt x="5987772" y="5570709"/>
                </a:cubicBezTo>
                <a:cubicBezTo>
                  <a:pt x="5739631" y="5604549"/>
                  <a:pt x="5662232" y="5532550"/>
                  <a:pt x="5509190" y="5570709"/>
                </a:cubicBezTo>
                <a:cubicBezTo>
                  <a:pt x="5356148" y="5608868"/>
                  <a:pt x="5227721" y="5563832"/>
                  <a:pt x="5121766" y="5570709"/>
                </a:cubicBezTo>
                <a:cubicBezTo>
                  <a:pt x="5015811" y="5577586"/>
                  <a:pt x="4905706" y="5569437"/>
                  <a:pt x="4734342" y="5570709"/>
                </a:cubicBezTo>
                <a:cubicBezTo>
                  <a:pt x="4562978" y="5571981"/>
                  <a:pt x="4566898" y="5564009"/>
                  <a:pt x="4438076" y="5570709"/>
                </a:cubicBezTo>
                <a:cubicBezTo>
                  <a:pt x="4309254" y="5577409"/>
                  <a:pt x="4056355" y="5553518"/>
                  <a:pt x="3777176" y="5570709"/>
                </a:cubicBezTo>
                <a:cubicBezTo>
                  <a:pt x="3497997" y="5587900"/>
                  <a:pt x="3410908" y="5512508"/>
                  <a:pt x="3116276" y="5570709"/>
                </a:cubicBezTo>
                <a:cubicBezTo>
                  <a:pt x="2821644" y="5628910"/>
                  <a:pt x="2890496" y="5538390"/>
                  <a:pt x="2728852" y="5570709"/>
                </a:cubicBezTo>
                <a:cubicBezTo>
                  <a:pt x="2567208" y="5603028"/>
                  <a:pt x="2568133" y="5538969"/>
                  <a:pt x="2432587" y="5570709"/>
                </a:cubicBezTo>
                <a:cubicBezTo>
                  <a:pt x="2297042" y="5602449"/>
                  <a:pt x="1881408" y="5552531"/>
                  <a:pt x="1680528" y="5570709"/>
                </a:cubicBezTo>
                <a:cubicBezTo>
                  <a:pt x="1479648" y="5588887"/>
                  <a:pt x="1120439" y="5552965"/>
                  <a:pt x="928470" y="5570709"/>
                </a:cubicBezTo>
                <a:cubicBezTo>
                  <a:pt x="370407" y="5646244"/>
                  <a:pt x="-9428" y="5120344"/>
                  <a:pt x="0" y="4642239"/>
                </a:cubicBezTo>
                <a:cubicBezTo>
                  <a:pt x="-66199" y="4477546"/>
                  <a:pt x="44530" y="4187999"/>
                  <a:pt x="0" y="4037425"/>
                </a:cubicBezTo>
                <a:cubicBezTo>
                  <a:pt x="-44530" y="3886851"/>
                  <a:pt x="52069" y="3636036"/>
                  <a:pt x="0" y="3469749"/>
                </a:cubicBezTo>
                <a:cubicBezTo>
                  <a:pt x="-52069" y="3303462"/>
                  <a:pt x="28892" y="3147281"/>
                  <a:pt x="0" y="2939211"/>
                </a:cubicBezTo>
                <a:cubicBezTo>
                  <a:pt x="-28892" y="2731141"/>
                  <a:pt x="43651" y="2723984"/>
                  <a:pt x="0" y="2520085"/>
                </a:cubicBezTo>
                <a:cubicBezTo>
                  <a:pt x="-43651" y="2316186"/>
                  <a:pt x="51322" y="2192616"/>
                  <a:pt x="0" y="2063822"/>
                </a:cubicBezTo>
                <a:cubicBezTo>
                  <a:pt x="-51322" y="1935028"/>
                  <a:pt x="470" y="1671091"/>
                  <a:pt x="0" y="1533284"/>
                </a:cubicBezTo>
                <a:cubicBezTo>
                  <a:pt x="-470" y="1395477"/>
                  <a:pt x="1742" y="1089257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8245389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D48AB-BAA8-4A49-8A37-F7E8D72B5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099" y="3187992"/>
            <a:ext cx="1979133" cy="24978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C8419B-6A0A-4519-AC0F-674D1FC11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2971" y="3008616"/>
            <a:ext cx="1566693" cy="2916912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73A0215-30B4-45E0-AF39-46E19E717066}"/>
              </a:ext>
            </a:extLst>
          </p:cNvPr>
          <p:cNvGrpSpPr/>
          <p:nvPr/>
        </p:nvGrpSpPr>
        <p:grpSpPr>
          <a:xfrm>
            <a:off x="3405534" y="3585025"/>
            <a:ext cx="2281469" cy="2153779"/>
            <a:chOff x="3405534" y="3585025"/>
            <a:chExt cx="2281469" cy="2153779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DF1281DC-50AA-4B4F-846E-43E55F30A52C}"/>
                </a:ext>
              </a:extLst>
            </p:cNvPr>
            <p:cNvGrpSpPr/>
            <p:nvPr/>
          </p:nvGrpSpPr>
          <p:grpSpPr>
            <a:xfrm>
              <a:off x="3405534" y="3585025"/>
              <a:ext cx="2281469" cy="2153779"/>
              <a:chOff x="3852785" y="1009268"/>
              <a:chExt cx="5053362" cy="4991578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A17FF12-8C58-4B25-B6FB-A44264378E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094" b="99669" l="5027" r="96603">
                            <a14:foregroundMark x1="56250" y1="6409" x2="46739" y2="3094"/>
                            <a14:foregroundMark x1="46739" y1="3094" x2="42391" y2="7845"/>
                            <a14:foregroundMark x1="94837" y1="45083" x2="96467" y2="55249"/>
                            <a14:foregroundMark x1="96467" y1="55249" x2="82745" y2="80110"/>
                            <a14:foregroundMark x1="82745" y1="80110" x2="70109" y2="91050"/>
                            <a14:foregroundMark x1="70109" y1="91050" x2="43071" y2="99779"/>
                            <a14:foregroundMark x1="43071" y1="99779" x2="15897" y2="69061"/>
                            <a14:foregroundMark x1="15897" y1="69061" x2="10870" y2="59558"/>
                            <a14:foregroundMark x1="10870" y1="59558" x2="10598" y2="56243"/>
                            <a14:foregroundMark x1="8832" y1="48398" x2="5163" y2="58011"/>
                            <a14:foregroundMark x1="5163" y1="58011" x2="10462" y2="69282"/>
                            <a14:foregroundMark x1="10462" y1="69282" x2="10598" y2="70718"/>
                            <a14:foregroundMark x1="96603" y1="47403" x2="95109" y2="60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44026"/>
              <a:stretch/>
            </p:blipFill>
            <p:spPr>
              <a:xfrm>
                <a:off x="4201211" y="1009268"/>
                <a:ext cx="4059449" cy="2793988"/>
              </a:xfrm>
              <a:prstGeom prst="rect">
                <a:avLst/>
              </a:prstGeom>
            </p:spPr>
          </p:pic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042E5C46-7AC1-443E-926E-3A4AB9AEAAC8}"/>
                  </a:ext>
                </a:extLst>
              </p:cNvPr>
              <p:cNvGrpSpPr/>
              <p:nvPr/>
            </p:nvGrpSpPr>
            <p:grpSpPr>
              <a:xfrm>
                <a:off x="3852785" y="1179947"/>
                <a:ext cx="5053362" cy="4820899"/>
                <a:chOff x="3741715" y="1104629"/>
                <a:chExt cx="5053362" cy="4820899"/>
              </a:xfrm>
            </p:grpSpPr>
            <p:pic>
              <p:nvPicPr>
                <p:cNvPr id="4" name="Рисунок 3">
                  <a:extLst>
                    <a:ext uri="{FF2B5EF4-FFF2-40B4-BE49-F238E27FC236}">
                      <a16:creationId xmlns:a16="http://schemas.microsoft.com/office/drawing/2014/main" id="{2FB92A9F-3B49-437E-B672-16D262286C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0358636">
                  <a:off x="3741715" y="1750160"/>
                  <a:ext cx="2434011" cy="3236926"/>
                </a:xfrm>
                <a:prstGeom prst="rect">
                  <a:avLst/>
                </a:prstGeom>
              </p:spPr>
            </p:pic>
            <p:pic>
              <p:nvPicPr>
                <p:cNvPr id="5" name="Рисунок 4">
                  <a:extLst>
                    <a:ext uri="{FF2B5EF4-FFF2-40B4-BE49-F238E27FC236}">
                      <a16:creationId xmlns:a16="http://schemas.microsoft.com/office/drawing/2014/main" id="{F0E26258-E7E2-4219-A429-59CF323A15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5368828" y="1322256"/>
                  <a:ext cx="3426249" cy="3895682"/>
                </a:xfrm>
                <a:prstGeom prst="rect">
                  <a:avLst/>
                </a:prstGeom>
              </p:spPr>
            </p:pic>
            <p:pic>
              <p:nvPicPr>
                <p:cNvPr id="6" name="Рисунок 5">
                  <a:extLst>
                    <a:ext uri="{FF2B5EF4-FFF2-40B4-BE49-F238E27FC236}">
                      <a16:creationId xmlns:a16="http://schemas.microsoft.com/office/drawing/2014/main" id="{43A00A55-7182-4C82-8A8E-B8BE01E101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02978" y="1104629"/>
                  <a:ext cx="3426249" cy="3895682"/>
                </a:xfrm>
                <a:prstGeom prst="rect">
                  <a:avLst/>
                </a:prstGeom>
              </p:spPr>
            </p:pic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BAF64492-9C3C-4BF8-BA6A-F7D757A3BE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4693582" y="1892869"/>
                  <a:ext cx="3426249" cy="3895682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B9505477-FE5A-4B29-A8E0-DF2792B575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t="55987"/>
                <a:stretch/>
              </p:blipFill>
              <p:spPr>
                <a:xfrm>
                  <a:off x="4065856" y="3727938"/>
                  <a:ext cx="4060288" cy="219759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F63C0713-9394-422A-852A-7BCCEFBFEAEE}"/>
                </a:ext>
              </a:extLst>
            </p:cNvPr>
            <p:cNvGrpSpPr/>
            <p:nvPr/>
          </p:nvGrpSpPr>
          <p:grpSpPr>
            <a:xfrm>
              <a:off x="4139445" y="4968719"/>
              <a:ext cx="615548" cy="572394"/>
              <a:chOff x="4244601" y="4947178"/>
              <a:chExt cx="701101" cy="649362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12F0ABBD-064F-430E-B73C-909D40C35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44601" y="4947178"/>
                <a:ext cx="701101" cy="646232"/>
              </a:xfrm>
              <a:prstGeom prst="rect">
                <a:avLst/>
              </a:prstGeom>
            </p:spPr>
          </p:pic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0EB90E66-377E-4801-A23B-3D86FAF12C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27650" r="15574"/>
              <a:stretch/>
            </p:blipFill>
            <p:spPr>
              <a:xfrm>
                <a:off x="4422404" y="4967284"/>
                <a:ext cx="398059" cy="629256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E248275-36AA-44F9-9E9D-6A571B816356}"/>
              </a:ext>
            </a:extLst>
          </p:cNvPr>
          <p:cNvGrpSpPr/>
          <p:nvPr/>
        </p:nvGrpSpPr>
        <p:grpSpPr>
          <a:xfrm>
            <a:off x="6644778" y="1127476"/>
            <a:ext cx="1938634" cy="2193000"/>
            <a:chOff x="6644778" y="1127476"/>
            <a:chExt cx="1938634" cy="2193000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0566C30E-B028-48C9-85FD-089850C4B32C}"/>
                </a:ext>
              </a:extLst>
            </p:cNvPr>
            <p:cNvGrpSpPr/>
            <p:nvPr/>
          </p:nvGrpSpPr>
          <p:grpSpPr>
            <a:xfrm>
              <a:off x="6644778" y="1127476"/>
              <a:ext cx="1938634" cy="2193000"/>
              <a:chOff x="4986800" y="803699"/>
              <a:chExt cx="4070212" cy="5049693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907BD6F2-1F98-4C27-B77E-28D777E69E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768" b="99448" l="3940" r="99457">
                            <a14:foregroundMark x1="53261" y1="1768" x2="56114" y2="5083"/>
                            <a14:foregroundMark x1="69973" y1="96133" x2="43342" y2="96464"/>
                            <a14:foregroundMark x1="43342" y1="96464" x2="29484" y2="94365"/>
                            <a14:foregroundMark x1="29484" y1="94365" x2="21603" y2="89503"/>
                            <a14:foregroundMark x1="9239" y1="48287" x2="8696" y2="73039"/>
                            <a14:foregroundMark x1="8696" y1="73039" x2="9239" y2="72928"/>
                            <a14:foregroundMark x1="91033" y1="47182" x2="95652" y2="57459"/>
                            <a14:foregroundMark x1="95652" y1="57459" x2="92527" y2="71050"/>
                            <a14:foregroundMark x1="59103" y1="97901" x2="47554" y2="99448"/>
                            <a14:foregroundMark x1="47554" y1="99448" x2="37364" y2="97238"/>
                            <a14:foregroundMark x1="4076" y1="50055" x2="5163" y2="57901"/>
                            <a14:foregroundMark x1="28261" y1="42099" x2="29212" y2="42099"/>
                            <a14:foregroundMark x1="99457" y1="52818" x2="99457" y2="52818"/>
                          </a14:backgroundRemoval>
                        </a14:imgEffect>
                      </a14:imgLayer>
                    </a14:imgProps>
                  </a:ext>
                </a:extLst>
              </a:blip>
              <a:srcRect b="40281"/>
              <a:stretch/>
            </p:blipFill>
            <p:spPr>
              <a:xfrm>
                <a:off x="5005621" y="803699"/>
                <a:ext cx="4051391" cy="2975027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CCCE0825-3E1E-4945-A6A7-F5F1001F4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930" b="89836" l="5983" r="94765">
                            <a14:foregroundMark x1="5983" y1="56542" x2="8974" y2="59346"/>
                            <a14:foregroundMark x1="8333" y1="41589" x2="8333" y2="41589"/>
                            <a14:foregroundMark x1="94765" y1="46612" x2="92415" y2="51051"/>
                            <a14:backgroundMark x1="29487" y1="47196" x2="28953" y2="47196"/>
                            <a14:backgroundMark x1="30556" y1="48014" x2="30342" y2="48481"/>
                            <a14:backgroundMark x1="35684" y1="59346" x2="34509" y2="59229"/>
                            <a14:backgroundMark x1="19658" y1="45678" x2="19658" y2="45678"/>
                            <a14:backgroundMark x1="22329" y1="59229" x2="22329" y2="59229"/>
                            <a14:backgroundMark x1="27350" y1="58762" x2="27350" y2="58762"/>
                            <a14:backgroundMark x1="28632" y1="59930" x2="28632" y2="59930"/>
                            <a14:backgroundMark x1="32692" y1="58411" x2="32692" y2="58411"/>
                            <a14:backgroundMark x1="36111" y1="60397" x2="36111" y2="60397"/>
                            <a14:backgroundMark x1="52778" y1="29907" x2="52778" y2="29907"/>
                            <a14:backgroundMark x1="53098" y1="28505" x2="53098" y2="28505"/>
                            <a14:backgroundMark x1="54701" y1="27687" x2="54701" y2="27687"/>
                            <a14:backgroundMark x1="54487" y1="31659" x2="54487" y2="31659"/>
                            <a14:backgroundMark x1="69338" y1="32477" x2="69338" y2="32477"/>
                            <a14:backgroundMark x1="68803" y1="38902" x2="68803" y2="38902"/>
                            <a14:backgroundMark x1="73932" y1="58762" x2="73932" y2="58762"/>
                            <a14:backgroundMark x1="75534" y1="60164" x2="75534" y2="60164"/>
                            <a14:backgroundMark x1="67628" y1="54089" x2="67628" y2="54089"/>
                            <a14:backgroundMark x1="57265" y1="84463" x2="57265" y2="84463"/>
                            <a14:backgroundMark x1="60043" y1="80724" x2="60150" y2="81075"/>
                            <a14:backgroundMark x1="60043" y1="73248" x2="60043" y2="73248"/>
                            <a14:backgroundMark x1="60150" y1="71145" x2="60150" y2="71145"/>
                            <a14:backgroundMark x1="45192" y1="73832" x2="45192" y2="73832"/>
                            <a14:backgroundMark x1="43376" y1="72897" x2="43376" y2="728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01273" y="1452874"/>
                <a:ext cx="3702441" cy="3385993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0E8F6CCC-3BF4-4D4C-B52A-1E6C9F6467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t="58376"/>
              <a:stretch/>
            </p:blipFill>
            <p:spPr>
              <a:xfrm>
                <a:off x="4986800" y="3777628"/>
                <a:ext cx="4054191" cy="2075764"/>
              </a:xfrm>
              <a:prstGeom prst="rect">
                <a:avLst/>
              </a:prstGeom>
            </p:spPr>
          </p:pic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65CB2649-8576-48C5-AE2D-3066142541A5}"/>
                </a:ext>
              </a:extLst>
            </p:cNvPr>
            <p:cNvGrpSpPr/>
            <p:nvPr/>
          </p:nvGrpSpPr>
          <p:grpSpPr>
            <a:xfrm>
              <a:off x="7355955" y="2607610"/>
              <a:ext cx="577943" cy="540550"/>
              <a:chOff x="9282687" y="854208"/>
              <a:chExt cx="701101" cy="646232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0A309A5A-0963-4C16-B28A-6769F24D2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82687" y="854208"/>
                <a:ext cx="701101" cy="64623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977ADBA-CA98-44A8-9D90-6B6F01CB5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98348" y="932472"/>
                <a:ext cx="418930" cy="484873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EB5AD63-E2A7-46E6-8F18-2C55F8ED6627}"/>
              </a:ext>
            </a:extLst>
          </p:cNvPr>
          <p:cNvGrpSpPr/>
          <p:nvPr/>
        </p:nvGrpSpPr>
        <p:grpSpPr>
          <a:xfrm>
            <a:off x="6423353" y="3613775"/>
            <a:ext cx="2467038" cy="2228504"/>
            <a:chOff x="6423353" y="3613775"/>
            <a:chExt cx="2467038" cy="222850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4A782E61-E9C5-4992-8956-EC0666BF8F08}"/>
                </a:ext>
              </a:extLst>
            </p:cNvPr>
            <p:cNvGrpSpPr/>
            <p:nvPr/>
          </p:nvGrpSpPr>
          <p:grpSpPr>
            <a:xfrm>
              <a:off x="6423353" y="3613775"/>
              <a:ext cx="2467038" cy="2228504"/>
              <a:chOff x="6341805" y="3652174"/>
              <a:chExt cx="2619110" cy="2121959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00FAE582-35F4-4645-9563-A8F8F15438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b="40347"/>
              <a:stretch/>
            </p:blipFill>
            <p:spPr>
              <a:xfrm>
                <a:off x="6682261" y="3652174"/>
                <a:ext cx="1942689" cy="1250318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5F38316A-83A1-458B-AD54-CB02EADF15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t="58298"/>
              <a:stretch/>
            </p:blipFill>
            <p:spPr>
              <a:xfrm>
                <a:off x="6684369" y="4900071"/>
                <a:ext cx="1942689" cy="874062"/>
              </a:xfrm>
              <a:prstGeom prst="rect">
                <a:avLst/>
              </a:prstGeom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E849A23B-9398-473B-996E-483AB015C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7240" b="97285" l="8147" r="93291">
                            <a14:foregroundMark x1="66454" y1="91403" x2="65655" y2="91629"/>
                            <a14:foregroundMark x1="88978" y1="45475" x2="91374" y2="57466"/>
                            <a14:foregroundMark x1="91374" y1="57466" x2="91374" y2="57466"/>
                            <a14:foregroundMark x1="92013" y1="25339" x2="89457" y2="26244"/>
                            <a14:foregroundMark x1="31310" y1="7692" x2="37380" y2="10181"/>
                            <a14:foregroundMark x1="8147" y1="25792" x2="9585" y2="31900"/>
                            <a14:foregroundMark x1="47125" y1="97511" x2="46805" y2="95928"/>
                            <a14:foregroundMark x1="93291" y1="56787" x2="92173" y2="50000"/>
                            <a14:backgroundMark x1="45946" y1="92732" x2="45527" y2="94118"/>
                            <a14:backgroundMark x1="46166" y1="94344" x2="46006" y2="95928"/>
                            <a14:backgroundMark x1="45208" y1="93439" x2="42013" y2="93439"/>
                            <a14:backgroundMark x1="45048" y1="93439" x2="45687" y2="94118"/>
                            <a14:backgroundMark x1="43131" y1="92986" x2="41054" y2="92986"/>
                            <a14:backgroundMark x1="41534" y1="92534" x2="40735" y2="92534"/>
                            <a14:backgroundMark x1="45687" y1="94570" x2="45687" y2="95701"/>
                            <a14:backgroundMark x1="33706" y1="44570" x2="33706" y2="44570"/>
                            <a14:backgroundMark x1="33706" y1="44570" x2="33706" y2="44570"/>
                            <a14:backgroundMark x1="43291" y1="44344" x2="43291" y2="44344"/>
                            <a14:backgroundMark x1="43291" y1="44344" x2="43291" y2="44344"/>
                            <a14:backgroundMark x1="80990" y1="36652" x2="80990" y2="366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761431">
                <a:off x="6341805" y="4166228"/>
                <a:ext cx="1505836" cy="932564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97F9CA82-0A42-4C39-9732-87D62BECB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54854" y="4057210"/>
                <a:ext cx="1706061" cy="1201732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E56BAFDD-F8B1-4E3D-BD86-89D412593E4F}"/>
                </a:ext>
              </a:extLst>
            </p:cNvPr>
            <p:cNvGrpSpPr/>
            <p:nvPr/>
          </p:nvGrpSpPr>
          <p:grpSpPr>
            <a:xfrm>
              <a:off x="7405992" y="5123805"/>
              <a:ext cx="631832" cy="569675"/>
              <a:chOff x="7320490" y="5002452"/>
              <a:chExt cx="701101" cy="646232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C6833F25-8785-4ADB-A699-352BED6A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20490" y="5002452"/>
                <a:ext cx="701101" cy="646232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E72B3E9-056E-4FB8-B92B-D633060AD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389759" y="5083775"/>
                <a:ext cx="458208" cy="483585"/>
              </a:xfrm>
              <a:prstGeom prst="rect">
                <a:avLst/>
              </a:prstGeom>
            </p:spPr>
          </p:pic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01244E1-09AB-4939-B819-E5F5B84DE348}"/>
              </a:ext>
            </a:extLst>
          </p:cNvPr>
          <p:cNvGrpSpPr/>
          <p:nvPr/>
        </p:nvGrpSpPr>
        <p:grpSpPr>
          <a:xfrm>
            <a:off x="3407798" y="1163416"/>
            <a:ext cx="1990074" cy="2193000"/>
            <a:chOff x="578511" y="308078"/>
            <a:chExt cx="5107783" cy="6128725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3B8B79B-5884-4978-A295-CCCFB71DD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b="42481"/>
            <a:stretch/>
          </p:blipFill>
          <p:spPr>
            <a:xfrm>
              <a:off x="656182" y="308078"/>
              <a:ext cx="4962574" cy="351015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56424A6-A5FE-4515-B996-8EA620F3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rot="2074526">
              <a:off x="4201147" y="2429116"/>
              <a:ext cx="1485147" cy="13780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3EDA656-F916-43CB-AB64-10C51A5EC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16358004">
              <a:off x="563270" y="2054497"/>
              <a:ext cx="2011854" cy="198137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0B011E7-6945-4368-8949-F4DC1439A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flipH="1">
              <a:off x="992651" y="1836683"/>
              <a:ext cx="2450804" cy="2274005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A26F516-31DD-4093-B0DD-F0C2E627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635" b="97725" l="2000" r="97667">
                          <a14:foregroundMark x1="85889" y1="7186" x2="79111" y2="14850"/>
                          <a14:foregroundMark x1="51556" y1="5749" x2="45444" y2="20719"/>
                          <a14:foregroundMark x1="37778" y1="19281" x2="56333" y2="25030"/>
                          <a14:foregroundMark x1="56333" y1="25030" x2="56889" y2="25030"/>
                          <a14:foregroundMark x1="92556" y1="9701" x2="78889" y2="21437"/>
                          <a14:foregroundMark x1="78889" y1="21437" x2="65333" y2="16407"/>
                          <a14:foregroundMark x1="65333" y1="16407" x2="62222" y2="13174"/>
                          <a14:foregroundMark x1="91000" y1="7784" x2="69111" y2="2754"/>
                          <a14:foregroundMark x1="69111" y1="2754" x2="63111" y2="6108"/>
                          <a14:foregroundMark x1="63111" y1="6108" x2="60222" y2="10419"/>
                          <a14:foregroundMark x1="97667" y1="8623" x2="95778" y2="8623"/>
                          <a14:foregroundMark x1="11667" y1="25629" x2="9000" y2="56287"/>
                          <a14:foregroundMark x1="9000" y1="56287" x2="14778" y2="84671"/>
                          <a14:foregroundMark x1="14778" y1="84671" x2="28667" y2="94132"/>
                          <a14:foregroundMark x1="28667" y1="94132" x2="37778" y2="94850"/>
                          <a14:foregroundMark x1="37778" y1="94850" x2="37778" y2="94611"/>
                          <a14:foregroundMark x1="50556" y1="97126" x2="45889" y2="97725"/>
                          <a14:foregroundMark x1="13889" y1="21796" x2="5889" y2="28982"/>
                          <a14:foregroundMark x1="5889" y1="28982" x2="2667" y2="37126"/>
                          <a14:foregroundMark x1="2667" y1="37126" x2="2000" y2="46228"/>
                          <a14:foregroundMark x1="2000" y1="46228" x2="9333" y2="683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606475">
              <a:off x="3162461" y="2265252"/>
              <a:ext cx="2139506" cy="169802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4D07999-4CF7-4C5A-B512-831D9204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210018" y="2111707"/>
              <a:ext cx="2450804" cy="227400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545F52-A5B6-4122-9AFA-A37C190FF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10" b="97459" l="1495" r="99185">
                          <a14:foregroundMark x1="51223" y1="2320" x2="42527" y2="7182"/>
                          <a14:foregroundMark x1="64402" y1="23536" x2="63451" y2="23867"/>
                          <a14:foregroundMark x1="65353" y1="96906" x2="42391" y2="97569"/>
                          <a14:foregroundMark x1="42391" y1="97569" x2="36413" y2="96133"/>
                          <a14:foregroundMark x1="9647" y1="70718" x2="5978" y2="51381"/>
                          <a14:foregroundMark x1="94022" y1="67293" x2="94565" y2="47845"/>
                          <a14:foregroundMark x1="1630" y1="52486" x2="1630" y2="50608"/>
                          <a14:foregroundMark x1="98370" y1="54144" x2="99185" y2="53591"/>
                        </a14:backgroundRemoval>
                      </a14:imgEffect>
                    </a14:imgLayer>
                  </a14:imgProps>
                </a:ext>
              </a:extLst>
            </a:blip>
            <a:srcRect t="57082" b="-2"/>
            <a:stretch/>
          </p:blipFill>
          <p:spPr>
            <a:xfrm>
              <a:off x="665362" y="3818231"/>
              <a:ext cx="4961739" cy="26185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CB8BC14-916D-4DA8-A6F5-83ADE8BA5F59}"/>
              </a:ext>
            </a:extLst>
          </p:cNvPr>
          <p:cNvGrpSpPr/>
          <p:nvPr/>
        </p:nvGrpSpPr>
        <p:grpSpPr>
          <a:xfrm>
            <a:off x="4109103" y="2610586"/>
            <a:ext cx="506428" cy="479778"/>
            <a:chOff x="4238339" y="2447389"/>
            <a:chExt cx="633046" cy="5870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918EBFD-9950-47CF-8DCA-29B4DD08C10B}"/>
                </a:ext>
              </a:extLst>
            </p:cNvPr>
            <p:cNvSpPr/>
            <p:nvPr/>
          </p:nvSpPr>
          <p:spPr>
            <a:xfrm>
              <a:off x="4238339" y="2447389"/>
              <a:ext cx="633046" cy="587001"/>
            </a:xfrm>
            <a:custGeom>
              <a:avLst/>
              <a:gdLst>
                <a:gd name="connsiteX0" fmla="*/ 0 w 633046"/>
                <a:gd name="connsiteY0" fmla="*/ 0 h 587001"/>
                <a:gd name="connsiteX1" fmla="*/ 303862 w 633046"/>
                <a:gd name="connsiteY1" fmla="*/ 0 h 587001"/>
                <a:gd name="connsiteX2" fmla="*/ 633046 w 633046"/>
                <a:gd name="connsiteY2" fmla="*/ 0 h 587001"/>
                <a:gd name="connsiteX3" fmla="*/ 633046 w 633046"/>
                <a:gd name="connsiteY3" fmla="*/ 587001 h 587001"/>
                <a:gd name="connsiteX4" fmla="*/ 329184 w 633046"/>
                <a:gd name="connsiteY4" fmla="*/ 587001 h 587001"/>
                <a:gd name="connsiteX5" fmla="*/ 0 w 633046"/>
                <a:gd name="connsiteY5" fmla="*/ 587001 h 587001"/>
                <a:gd name="connsiteX6" fmla="*/ 0 w 633046"/>
                <a:gd name="connsiteY6" fmla="*/ 0 h 5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046" h="587001" fill="none" extrusionOk="0">
                  <a:moveTo>
                    <a:pt x="0" y="0"/>
                  </a:moveTo>
                  <a:cubicBezTo>
                    <a:pt x="113934" y="-31249"/>
                    <a:pt x="176239" y="31263"/>
                    <a:pt x="303862" y="0"/>
                  </a:cubicBezTo>
                  <a:cubicBezTo>
                    <a:pt x="431485" y="-31263"/>
                    <a:pt x="498754" y="10425"/>
                    <a:pt x="633046" y="0"/>
                  </a:cubicBezTo>
                  <a:cubicBezTo>
                    <a:pt x="665784" y="173881"/>
                    <a:pt x="608501" y="398801"/>
                    <a:pt x="633046" y="587001"/>
                  </a:cubicBezTo>
                  <a:cubicBezTo>
                    <a:pt x="550678" y="620314"/>
                    <a:pt x="479008" y="567666"/>
                    <a:pt x="329184" y="587001"/>
                  </a:cubicBezTo>
                  <a:cubicBezTo>
                    <a:pt x="179360" y="606336"/>
                    <a:pt x="113551" y="575667"/>
                    <a:pt x="0" y="587001"/>
                  </a:cubicBezTo>
                  <a:cubicBezTo>
                    <a:pt x="-59457" y="335930"/>
                    <a:pt x="39786" y="159020"/>
                    <a:pt x="0" y="0"/>
                  </a:cubicBezTo>
                  <a:close/>
                </a:path>
                <a:path w="633046" h="587001" stroke="0" extrusionOk="0">
                  <a:moveTo>
                    <a:pt x="0" y="0"/>
                  </a:moveTo>
                  <a:cubicBezTo>
                    <a:pt x="106310" y="-26990"/>
                    <a:pt x="252634" y="18143"/>
                    <a:pt x="316523" y="0"/>
                  </a:cubicBezTo>
                  <a:cubicBezTo>
                    <a:pt x="380412" y="-18143"/>
                    <a:pt x="496316" y="33034"/>
                    <a:pt x="633046" y="0"/>
                  </a:cubicBezTo>
                  <a:cubicBezTo>
                    <a:pt x="680083" y="205235"/>
                    <a:pt x="631633" y="323277"/>
                    <a:pt x="633046" y="587001"/>
                  </a:cubicBezTo>
                  <a:cubicBezTo>
                    <a:pt x="515674" y="601782"/>
                    <a:pt x="397456" y="551326"/>
                    <a:pt x="322853" y="587001"/>
                  </a:cubicBezTo>
                  <a:cubicBezTo>
                    <a:pt x="248250" y="622676"/>
                    <a:pt x="104805" y="556021"/>
                    <a:pt x="0" y="587001"/>
                  </a:cubicBezTo>
                  <a:cubicBezTo>
                    <a:pt x="-11393" y="368477"/>
                    <a:pt x="58317" y="286989"/>
                    <a:pt x="0" y="0"/>
                  </a:cubicBezTo>
                  <a:close/>
                </a:path>
              </a:pathLst>
            </a:custGeom>
            <a:solidFill>
              <a:srgbClr val="FBD08B"/>
            </a:solidFill>
            <a:ln w="28575">
              <a:solidFill>
                <a:srgbClr val="89440C"/>
              </a:solidFill>
              <a:extLst>
                <a:ext uri="{C807C97D-BFC1-408E-A445-0C87EB9F89A2}">
                  <ask:lineSketchStyleProps xmlns:ask="http://schemas.microsoft.com/office/drawing/2018/sketchyshapes" sd="32044086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3A67214-D00F-4C1F-8BCA-54AC026BA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361682" y="2500601"/>
              <a:ext cx="419202" cy="480576"/>
            </a:xfrm>
            <a:prstGeom prst="rect">
              <a:avLst/>
            </a:prstGeom>
          </p:spPr>
        </p:pic>
      </p:grpSp>
      <p:pic>
        <p:nvPicPr>
          <p:cNvPr id="21" name="b24eb5669749169">
            <a:hlinkClick r:id="" action="ppaction://media"/>
            <a:extLst>
              <a:ext uri="{FF2B5EF4-FFF2-40B4-BE49-F238E27FC236}">
                <a16:creationId xmlns:a16="http://schemas.microsoft.com/office/drawing/2014/main" id="{C4F00572-1FD3-4DBB-8D9D-2DD73D028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74725" y="6018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09600" y="643645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407053 w 10972800"/>
              <a:gd name="connsiteY2" fmla="*/ 0 h 5570709"/>
              <a:gd name="connsiteX3" fmla="*/ 1976794 w 10972800"/>
              <a:gd name="connsiteY3" fmla="*/ 0 h 5570709"/>
              <a:gd name="connsiteX4" fmla="*/ 2728852 w 10972800"/>
              <a:gd name="connsiteY4" fmla="*/ 0 h 5570709"/>
              <a:gd name="connsiteX5" fmla="*/ 3389752 w 10972800"/>
              <a:gd name="connsiteY5" fmla="*/ 0 h 5570709"/>
              <a:gd name="connsiteX6" fmla="*/ 4050652 w 10972800"/>
              <a:gd name="connsiteY6" fmla="*/ 0 h 5570709"/>
              <a:gd name="connsiteX7" fmla="*/ 4802711 w 10972800"/>
              <a:gd name="connsiteY7" fmla="*/ 0 h 5570709"/>
              <a:gd name="connsiteX8" fmla="*/ 5190135 w 10972800"/>
              <a:gd name="connsiteY8" fmla="*/ 0 h 5570709"/>
              <a:gd name="connsiteX9" fmla="*/ 5577559 w 10972800"/>
              <a:gd name="connsiteY9" fmla="*/ 0 h 5570709"/>
              <a:gd name="connsiteX10" fmla="*/ 5964983 w 10972800"/>
              <a:gd name="connsiteY10" fmla="*/ 0 h 5570709"/>
              <a:gd name="connsiteX11" fmla="*/ 6443565 w 10972800"/>
              <a:gd name="connsiteY11" fmla="*/ 0 h 5570709"/>
              <a:gd name="connsiteX12" fmla="*/ 6739831 w 10972800"/>
              <a:gd name="connsiteY12" fmla="*/ 0 h 5570709"/>
              <a:gd name="connsiteX13" fmla="*/ 7491889 w 10972800"/>
              <a:gd name="connsiteY13" fmla="*/ 0 h 5570709"/>
              <a:gd name="connsiteX14" fmla="*/ 7970472 w 10972800"/>
              <a:gd name="connsiteY14" fmla="*/ 0 h 5570709"/>
              <a:gd name="connsiteX15" fmla="*/ 8722530 w 10972800"/>
              <a:gd name="connsiteY15" fmla="*/ 0 h 5570709"/>
              <a:gd name="connsiteX16" fmla="*/ 9201113 w 10972800"/>
              <a:gd name="connsiteY16" fmla="*/ 0 h 5570709"/>
              <a:gd name="connsiteX17" fmla="*/ 10044330 w 10972800"/>
              <a:gd name="connsiteY17" fmla="*/ 0 h 5570709"/>
              <a:gd name="connsiteX18" fmla="*/ 10972800 w 10972800"/>
              <a:gd name="connsiteY18" fmla="*/ 928470 h 5570709"/>
              <a:gd name="connsiteX19" fmla="*/ 10972800 w 10972800"/>
              <a:gd name="connsiteY19" fmla="*/ 1347595 h 5570709"/>
              <a:gd name="connsiteX20" fmla="*/ 10972800 w 10972800"/>
              <a:gd name="connsiteY20" fmla="*/ 1915271 h 5570709"/>
              <a:gd name="connsiteX21" fmla="*/ 10972800 w 10972800"/>
              <a:gd name="connsiteY21" fmla="*/ 2445810 h 5570709"/>
              <a:gd name="connsiteX22" fmla="*/ 10972800 w 10972800"/>
              <a:gd name="connsiteY22" fmla="*/ 3050624 h 5570709"/>
              <a:gd name="connsiteX23" fmla="*/ 10972800 w 10972800"/>
              <a:gd name="connsiteY23" fmla="*/ 3581162 h 5570709"/>
              <a:gd name="connsiteX24" fmla="*/ 10972800 w 10972800"/>
              <a:gd name="connsiteY24" fmla="*/ 4000288 h 5570709"/>
              <a:gd name="connsiteX25" fmla="*/ 10972800 w 10972800"/>
              <a:gd name="connsiteY25" fmla="*/ 4642239 h 5570709"/>
              <a:gd name="connsiteX26" fmla="*/ 10044330 w 10972800"/>
              <a:gd name="connsiteY26" fmla="*/ 5570709 h 5570709"/>
              <a:gd name="connsiteX27" fmla="*/ 9565747 w 10972800"/>
              <a:gd name="connsiteY27" fmla="*/ 5570709 h 5570709"/>
              <a:gd name="connsiteX28" fmla="*/ 8813689 w 10972800"/>
              <a:gd name="connsiteY28" fmla="*/ 5570709 h 5570709"/>
              <a:gd name="connsiteX29" fmla="*/ 8517423 w 10972800"/>
              <a:gd name="connsiteY29" fmla="*/ 5570709 h 5570709"/>
              <a:gd name="connsiteX30" fmla="*/ 7765365 w 10972800"/>
              <a:gd name="connsiteY30" fmla="*/ 5570709 h 5570709"/>
              <a:gd name="connsiteX31" fmla="*/ 7286782 w 10972800"/>
              <a:gd name="connsiteY31" fmla="*/ 5570709 h 5570709"/>
              <a:gd name="connsiteX32" fmla="*/ 6534724 w 10972800"/>
              <a:gd name="connsiteY32" fmla="*/ 5570709 h 5570709"/>
              <a:gd name="connsiteX33" fmla="*/ 6238458 w 10972800"/>
              <a:gd name="connsiteY33" fmla="*/ 5570709 h 5570709"/>
              <a:gd name="connsiteX34" fmla="*/ 5942193 w 10972800"/>
              <a:gd name="connsiteY34" fmla="*/ 5570709 h 5570709"/>
              <a:gd name="connsiteX35" fmla="*/ 5554769 w 10972800"/>
              <a:gd name="connsiteY35" fmla="*/ 5570709 h 5570709"/>
              <a:gd name="connsiteX36" fmla="*/ 4985028 w 10972800"/>
              <a:gd name="connsiteY36" fmla="*/ 5570709 h 5570709"/>
              <a:gd name="connsiteX37" fmla="*/ 4688762 w 10972800"/>
              <a:gd name="connsiteY37" fmla="*/ 5570709 h 5570709"/>
              <a:gd name="connsiteX38" fmla="*/ 3936704 w 10972800"/>
              <a:gd name="connsiteY38" fmla="*/ 5570709 h 5570709"/>
              <a:gd name="connsiteX39" fmla="*/ 3366963 w 10972800"/>
              <a:gd name="connsiteY39" fmla="*/ 5570709 h 5570709"/>
              <a:gd name="connsiteX40" fmla="*/ 2614904 w 10972800"/>
              <a:gd name="connsiteY40" fmla="*/ 5570709 h 5570709"/>
              <a:gd name="connsiteX41" fmla="*/ 2045163 w 10972800"/>
              <a:gd name="connsiteY41" fmla="*/ 5570709 h 5570709"/>
              <a:gd name="connsiteX42" fmla="*/ 928470 w 10972800"/>
              <a:gd name="connsiteY42" fmla="*/ 5570709 h 5570709"/>
              <a:gd name="connsiteX43" fmla="*/ 0 w 10972800"/>
              <a:gd name="connsiteY43" fmla="*/ 4642239 h 5570709"/>
              <a:gd name="connsiteX44" fmla="*/ 0 w 10972800"/>
              <a:gd name="connsiteY44" fmla="*/ 4223114 h 5570709"/>
              <a:gd name="connsiteX45" fmla="*/ 0 w 10972800"/>
              <a:gd name="connsiteY45" fmla="*/ 3766851 h 5570709"/>
              <a:gd name="connsiteX46" fmla="*/ 0 w 10972800"/>
              <a:gd name="connsiteY46" fmla="*/ 3236312 h 5570709"/>
              <a:gd name="connsiteX47" fmla="*/ 0 w 10972800"/>
              <a:gd name="connsiteY47" fmla="*/ 2742911 h 5570709"/>
              <a:gd name="connsiteX48" fmla="*/ 0 w 10972800"/>
              <a:gd name="connsiteY48" fmla="*/ 2138098 h 5570709"/>
              <a:gd name="connsiteX49" fmla="*/ 0 w 10972800"/>
              <a:gd name="connsiteY49" fmla="*/ 1644697 h 5570709"/>
              <a:gd name="connsiteX50" fmla="*/ 0 w 10972800"/>
              <a:gd name="connsiteY50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-93716" y="434971"/>
                  <a:pt x="550036" y="-25617"/>
                  <a:pt x="928470" y="0"/>
                </a:cubicBezTo>
                <a:cubicBezTo>
                  <a:pt x="1061377" y="-39996"/>
                  <a:pt x="1188852" y="551"/>
                  <a:pt x="1407053" y="0"/>
                </a:cubicBezTo>
                <a:cubicBezTo>
                  <a:pt x="1625254" y="-551"/>
                  <a:pt x="1693782" y="36739"/>
                  <a:pt x="1976794" y="0"/>
                </a:cubicBezTo>
                <a:cubicBezTo>
                  <a:pt x="2259806" y="-36739"/>
                  <a:pt x="2416383" y="61544"/>
                  <a:pt x="2728852" y="0"/>
                </a:cubicBezTo>
                <a:cubicBezTo>
                  <a:pt x="3041321" y="-61544"/>
                  <a:pt x="3138616" y="29629"/>
                  <a:pt x="3389752" y="0"/>
                </a:cubicBezTo>
                <a:cubicBezTo>
                  <a:pt x="3640888" y="-29629"/>
                  <a:pt x="3914055" y="32124"/>
                  <a:pt x="4050652" y="0"/>
                </a:cubicBezTo>
                <a:cubicBezTo>
                  <a:pt x="4187249" y="-32124"/>
                  <a:pt x="4461295" y="78203"/>
                  <a:pt x="4802711" y="0"/>
                </a:cubicBezTo>
                <a:cubicBezTo>
                  <a:pt x="5144127" y="-78203"/>
                  <a:pt x="5054864" y="43371"/>
                  <a:pt x="5190135" y="0"/>
                </a:cubicBezTo>
                <a:cubicBezTo>
                  <a:pt x="5325406" y="-43371"/>
                  <a:pt x="5423482" y="16097"/>
                  <a:pt x="5577559" y="0"/>
                </a:cubicBezTo>
                <a:cubicBezTo>
                  <a:pt x="5731636" y="-16097"/>
                  <a:pt x="5884126" y="27115"/>
                  <a:pt x="5964983" y="0"/>
                </a:cubicBezTo>
                <a:cubicBezTo>
                  <a:pt x="6045840" y="-27115"/>
                  <a:pt x="6313427" y="26376"/>
                  <a:pt x="6443565" y="0"/>
                </a:cubicBezTo>
                <a:cubicBezTo>
                  <a:pt x="6573703" y="-26376"/>
                  <a:pt x="6619896" y="20260"/>
                  <a:pt x="6739831" y="0"/>
                </a:cubicBezTo>
                <a:cubicBezTo>
                  <a:pt x="6859766" y="-20260"/>
                  <a:pt x="7206195" y="63242"/>
                  <a:pt x="7491889" y="0"/>
                </a:cubicBezTo>
                <a:cubicBezTo>
                  <a:pt x="7777583" y="-63242"/>
                  <a:pt x="7769463" y="16158"/>
                  <a:pt x="7970472" y="0"/>
                </a:cubicBezTo>
                <a:cubicBezTo>
                  <a:pt x="8171481" y="-16158"/>
                  <a:pt x="8531558" y="5854"/>
                  <a:pt x="8722530" y="0"/>
                </a:cubicBezTo>
                <a:cubicBezTo>
                  <a:pt x="8913502" y="-5854"/>
                  <a:pt x="9066895" y="51233"/>
                  <a:pt x="9201113" y="0"/>
                </a:cubicBezTo>
                <a:cubicBezTo>
                  <a:pt x="9335331" y="-51233"/>
                  <a:pt x="9855870" y="53829"/>
                  <a:pt x="10044330" y="0"/>
                </a:cubicBezTo>
                <a:cubicBezTo>
                  <a:pt x="10514110" y="45723"/>
                  <a:pt x="10980414" y="402320"/>
                  <a:pt x="10972800" y="928470"/>
                </a:cubicBezTo>
                <a:cubicBezTo>
                  <a:pt x="10991388" y="1029471"/>
                  <a:pt x="10957658" y="1169722"/>
                  <a:pt x="10972800" y="1347595"/>
                </a:cubicBezTo>
                <a:cubicBezTo>
                  <a:pt x="10987942" y="1525468"/>
                  <a:pt x="10922068" y="1769741"/>
                  <a:pt x="10972800" y="1915271"/>
                </a:cubicBezTo>
                <a:cubicBezTo>
                  <a:pt x="11023532" y="2060801"/>
                  <a:pt x="10915770" y="2195604"/>
                  <a:pt x="10972800" y="2445810"/>
                </a:cubicBezTo>
                <a:cubicBezTo>
                  <a:pt x="11029830" y="2696016"/>
                  <a:pt x="10928120" y="2828567"/>
                  <a:pt x="10972800" y="3050624"/>
                </a:cubicBezTo>
                <a:cubicBezTo>
                  <a:pt x="11017480" y="3272681"/>
                  <a:pt x="10928236" y="3364073"/>
                  <a:pt x="10972800" y="3581162"/>
                </a:cubicBezTo>
                <a:cubicBezTo>
                  <a:pt x="11017364" y="3798251"/>
                  <a:pt x="10940503" y="3836411"/>
                  <a:pt x="10972800" y="4000288"/>
                </a:cubicBezTo>
                <a:cubicBezTo>
                  <a:pt x="11005097" y="4164165"/>
                  <a:pt x="10917842" y="4389091"/>
                  <a:pt x="10972800" y="4642239"/>
                </a:cubicBezTo>
                <a:cubicBezTo>
                  <a:pt x="10889276" y="5068418"/>
                  <a:pt x="10461737" y="5494625"/>
                  <a:pt x="10044330" y="5570709"/>
                </a:cubicBezTo>
                <a:cubicBezTo>
                  <a:pt x="9829574" y="5592473"/>
                  <a:pt x="9673820" y="5567840"/>
                  <a:pt x="9565747" y="5570709"/>
                </a:cubicBezTo>
                <a:cubicBezTo>
                  <a:pt x="9457674" y="5573578"/>
                  <a:pt x="8997187" y="5508358"/>
                  <a:pt x="8813689" y="5570709"/>
                </a:cubicBezTo>
                <a:cubicBezTo>
                  <a:pt x="8630191" y="5633060"/>
                  <a:pt x="8612660" y="5542710"/>
                  <a:pt x="8517423" y="5570709"/>
                </a:cubicBezTo>
                <a:cubicBezTo>
                  <a:pt x="8422186" y="5598708"/>
                  <a:pt x="8133506" y="5547795"/>
                  <a:pt x="7765365" y="5570709"/>
                </a:cubicBezTo>
                <a:cubicBezTo>
                  <a:pt x="7397224" y="5593623"/>
                  <a:pt x="7492892" y="5514881"/>
                  <a:pt x="7286782" y="5570709"/>
                </a:cubicBezTo>
                <a:cubicBezTo>
                  <a:pt x="7080672" y="5626537"/>
                  <a:pt x="6822947" y="5512535"/>
                  <a:pt x="6534724" y="5570709"/>
                </a:cubicBezTo>
                <a:cubicBezTo>
                  <a:pt x="6246501" y="5628883"/>
                  <a:pt x="6373378" y="5548138"/>
                  <a:pt x="6238458" y="5570709"/>
                </a:cubicBezTo>
                <a:cubicBezTo>
                  <a:pt x="6103538" y="5593280"/>
                  <a:pt x="6069525" y="5539074"/>
                  <a:pt x="5942193" y="5570709"/>
                </a:cubicBezTo>
                <a:cubicBezTo>
                  <a:pt x="5814861" y="5602344"/>
                  <a:pt x="5735831" y="5551170"/>
                  <a:pt x="5554769" y="5570709"/>
                </a:cubicBezTo>
                <a:cubicBezTo>
                  <a:pt x="5373707" y="5590248"/>
                  <a:pt x="5253550" y="5536429"/>
                  <a:pt x="4985028" y="5570709"/>
                </a:cubicBezTo>
                <a:cubicBezTo>
                  <a:pt x="4716506" y="5604989"/>
                  <a:pt x="4817686" y="5558353"/>
                  <a:pt x="4688762" y="5570709"/>
                </a:cubicBezTo>
                <a:cubicBezTo>
                  <a:pt x="4559838" y="5583065"/>
                  <a:pt x="4103368" y="5490136"/>
                  <a:pt x="3936704" y="5570709"/>
                </a:cubicBezTo>
                <a:cubicBezTo>
                  <a:pt x="3770040" y="5651282"/>
                  <a:pt x="3650337" y="5522801"/>
                  <a:pt x="3366963" y="5570709"/>
                </a:cubicBezTo>
                <a:cubicBezTo>
                  <a:pt x="3083589" y="5618617"/>
                  <a:pt x="2834220" y="5511528"/>
                  <a:pt x="2614904" y="5570709"/>
                </a:cubicBezTo>
                <a:cubicBezTo>
                  <a:pt x="2395588" y="5629890"/>
                  <a:pt x="2225421" y="5516659"/>
                  <a:pt x="2045163" y="5570709"/>
                </a:cubicBezTo>
                <a:cubicBezTo>
                  <a:pt x="1864905" y="5624759"/>
                  <a:pt x="1469635" y="5438156"/>
                  <a:pt x="928470" y="5570709"/>
                </a:cubicBezTo>
                <a:cubicBezTo>
                  <a:pt x="413959" y="5551278"/>
                  <a:pt x="18560" y="5096899"/>
                  <a:pt x="0" y="4642239"/>
                </a:cubicBezTo>
                <a:cubicBezTo>
                  <a:pt x="-21901" y="4487499"/>
                  <a:pt x="14094" y="4396700"/>
                  <a:pt x="0" y="4223114"/>
                </a:cubicBezTo>
                <a:cubicBezTo>
                  <a:pt x="-14094" y="4049529"/>
                  <a:pt x="13752" y="3916490"/>
                  <a:pt x="0" y="3766851"/>
                </a:cubicBezTo>
                <a:cubicBezTo>
                  <a:pt x="-13752" y="3617212"/>
                  <a:pt x="19199" y="3478308"/>
                  <a:pt x="0" y="3236312"/>
                </a:cubicBezTo>
                <a:cubicBezTo>
                  <a:pt x="-19199" y="2994316"/>
                  <a:pt x="35585" y="2889172"/>
                  <a:pt x="0" y="2742911"/>
                </a:cubicBezTo>
                <a:cubicBezTo>
                  <a:pt x="-35585" y="2596650"/>
                  <a:pt x="57436" y="2269707"/>
                  <a:pt x="0" y="2138098"/>
                </a:cubicBezTo>
                <a:cubicBezTo>
                  <a:pt x="-57436" y="2006489"/>
                  <a:pt x="41366" y="1817730"/>
                  <a:pt x="0" y="1644697"/>
                </a:cubicBezTo>
                <a:cubicBezTo>
                  <a:pt x="-41366" y="1471664"/>
                  <a:pt x="20716" y="1158131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-11611" y="392592"/>
                  <a:pt x="459742" y="-63960"/>
                  <a:pt x="928470" y="0"/>
                </a:cubicBezTo>
                <a:cubicBezTo>
                  <a:pt x="1144762" y="-55132"/>
                  <a:pt x="1202112" y="57186"/>
                  <a:pt x="1407053" y="0"/>
                </a:cubicBezTo>
                <a:cubicBezTo>
                  <a:pt x="1611994" y="-57186"/>
                  <a:pt x="1816620" y="7729"/>
                  <a:pt x="1976794" y="0"/>
                </a:cubicBezTo>
                <a:cubicBezTo>
                  <a:pt x="2136968" y="-7729"/>
                  <a:pt x="2215289" y="10208"/>
                  <a:pt x="2364218" y="0"/>
                </a:cubicBezTo>
                <a:cubicBezTo>
                  <a:pt x="2513147" y="-10208"/>
                  <a:pt x="2798265" y="272"/>
                  <a:pt x="3116276" y="0"/>
                </a:cubicBezTo>
                <a:cubicBezTo>
                  <a:pt x="3434287" y="-272"/>
                  <a:pt x="3348999" y="27696"/>
                  <a:pt x="3412542" y="0"/>
                </a:cubicBezTo>
                <a:cubicBezTo>
                  <a:pt x="3476085" y="-27696"/>
                  <a:pt x="3771017" y="1352"/>
                  <a:pt x="3891124" y="0"/>
                </a:cubicBezTo>
                <a:cubicBezTo>
                  <a:pt x="4011231" y="-1352"/>
                  <a:pt x="4198346" y="16733"/>
                  <a:pt x="4460866" y="0"/>
                </a:cubicBezTo>
                <a:cubicBezTo>
                  <a:pt x="4723386" y="-16733"/>
                  <a:pt x="4912047" y="62960"/>
                  <a:pt x="5212924" y="0"/>
                </a:cubicBezTo>
                <a:cubicBezTo>
                  <a:pt x="5513801" y="-62960"/>
                  <a:pt x="5610859" y="8007"/>
                  <a:pt x="5782665" y="0"/>
                </a:cubicBezTo>
                <a:cubicBezTo>
                  <a:pt x="5954471" y="-8007"/>
                  <a:pt x="6017207" y="8197"/>
                  <a:pt x="6078931" y="0"/>
                </a:cubicBezTo>
                <a:cubicBezTo>
                  <a:pt x="6140655" y="-8197"/>
                  <a:pt x="6245650" y="8232"/>
                  <a:pt x="6375196" y="0"/>
                </a:cubicBezTo>
                <a:cubicBezTo>
                  <a:pt x="6504742" y="-8232"/>
                  <a:pt x="6791461" y="36009"/>
                  <a:pt x="7036096" y="0"/>
                </a:cubicBezTo>
                <a:cubicBezTo>
                  <a:pt x="7280731" y="-36009"/>
                  <a:pt x="7464241" y="7141"/>
                  <a:pt x="7605837" y="0"/>
                </a:cubicBezTo>
                <a:cubicBezTo>
                  <a:pt x="7747433" y="-7141"/>
                  <a:pt x="7944564" y="37729"/>
                  <a:pt x="8084420" y="0"/>
                </a:cubicBezTo>
                <a:cubicBezTo>
                  <a:pt x="8224276" y="-37729"/>
                  <a:pt x="8390856" y="28380"/>
                  <a:pt x="8563003" y="0"/>
                </a:cubicBezTo>
                <a:cubicBezTo>
                  <a:pt x="8735150" y="-28380"/>
                  <a:pt x="9052725" y="33396"/>
                  <a:pt x="9223903" y="0"/>
                </a:cubicBezTo>
                <a:cubicBezTo>
                  <a:pt x="9395081" y="-33396"/>
                  <a:pt x="9744415" y="16586"/>
                  <a:pt x="10044330" y="0"/>
                </a:cubicBezTo>
                <a:cubicBezTo>
                  <a:pt x="10579693" y="45398"/>
                  <a:pt x="10921475" y="325153"/>
                  <a:pt x="10972800" y="928470"/>
                </a:cubicBezTo>
                <a:cubicBezTo>
                  <a:pt x="10986154" y="1191091"/>
                  <a:pt x="10946888" y="1367410"/>
                  <a:pt x="10972800" y="1533284"/>
                </a:cubicBezTo>
                <a:cubicBezTo>
                  <a:pt x="10998712" y="1699158"/>
                  <a:pt x="10962325" y="1755264"/>
                  <a:pt x="10972800" y="1952409"/>
                </a:cubicBezTo>
                <a:cubicBezTo>
                  <a:pt x="10983275" y="2149554"/>
                  <a:pt x="10935027" y="2333735"/>
                  <a:pt x="10972800" y="2482948"/>
                </a:cubicBezTo>
                <a:cubicBezTo>
                  <a:pt x="11010573" y="2632161"/>
                  <a:pt x="10954604" y="2732433"/>
                  <a:pt x="10972800" y="2902073"/>
                </a:cubicBezTo>
                <a:cubicBezTo>
                  <a:pt x="10990996" y="3071714"/>
                  <a:pt x="10950461" y="3117985"/>
                  <a:pt x="10972800" y="3321198"/>
                </a:cubicBezTo>
                <a:cubicBezTo>
                  <a:pt x="10995139" y="3524412"/>
                  <a:pt x="10952823" y="3625334"/>
                  <a:pt x="10972800" y="3740324"/>
                </a:cubicBezTo>
                <a:cubicBezTo>
                  <a:pt x="10992777" y="3855314"/>
                  <a:pt x="10939594" y="4314403"/>
                  <a:pt x="10972800" y="4642239"/>
                </a:cubicBezTo>
                <a:cubicBezTo>
                  <a:pt x="10955681" y="5120083"/>
                  <a:pt x="10620592" y="5539962"/>
                  <a:pt x="10044330" y="5570709"/>
                </a:cubicBezTo>
                <a:cubicBezTo>
                  <a:pt x="9872435" y="5600672"/>
                  <a:pt x="9606102" y="5502915"/>
                  <a:pt x="9383430" y="5570709"/>
                </a:cubicBezTo>
                <a:cubicBezTo>
                  <a:pt x="9160758" y="5638503"/>
                  <a:pt x="8955654" y="5548487"/>
                  <a:pt x="8631372" y="5570709"/>
                </a:cubicBezTo>
                <a:cubicBezTo>
                  <a:pt x="8307090" y="5592931"/>
                  <a:pt x="8317912" y="5514596"/>
                  <a:pt x="8152789" y="5570709"/>
                </a:cubicBezTo>
                <a:cubicBezTo>
                  <a:pt x="7987666" y="5626822"/>
                  <a:pt x="7744384" y="5511494"/>
                  <a:pt x="7583048" y="5570709"/>
                </a:cubicBezTo>
                <a:cubicBezTo>
                  <a:pt x="7421712" y="5629924"/>
                  <a:pt x="7321248" y="5540203"/>
                  <a:pt x="7104465" y="5570709"/>
                </a:cubicBezTo>
                <a:cubicBezTo>
                  <a:pt x="6887682" y="5601215"/>
                  <a:pt x="6693135" y="5549750"/>
                  <a:pt x="6534724" y="5570709"/>
                </a:cubicBezTo>
                <a:cubicBezTo>
                  <a:pt x="6376313" y="5591668"/>
                  <a:pt x="6191750" y="5563382"/>
                  <a:pt x="6056141" y="5570709"/>
                </a:cubicBezTo>
                <a:cubicBezTo>
                  <a:pt x="5920532" y="5578036"/>
                  <a:pt x="5813406" y="5524998"/>
                  <a:pt x="5577559" y="5570709"/>
                </a:cubicBezTo>
                <a:cubicBezTo>
                  <a:pt x="5341712" y="5616420"/>
                  <a:pt x="5145662" y="5527744"/>
                  <a:pt x="4916659" y="5570709"/>
                </a:cubicBezTo>
                <a:cubicBezTo>
                  <a:pt x="4687656" y="5613674"/>
                  <a:pt x="4574163" y="5552078"/>
                  <a:pt x="4255759" y="5570709"/>
                </a:cubicBezTo>
                <a:cubicBezTo>
                  <a:pt x="3937355" y="5589340"/>
                  <a:pt x="4029895" y="5569043"/>
                  <a:pt x="3868335" y="5570709"/>
                </a:cubicBezTo>
                <a:cubicBezTo>
                  <a:pt x="3706775" y="5572375"/>
                  <a:pt x="3482689" y="5561311"/>
                  <a:pt x="3298594" y="5570709"/>
                </a:cubicBezTo>
                <a:cubicBezTo>
                  <a:pt x="3114499" y="5580107"/>
                  <a:pt x="2943973" y="5547228"/>
                  <a:pt x="2820011" y="5570709"/>
                </a:cubicBezTo>
                <a:cubicBezTo>
                  <a:pt x="2696049" y="5594190"/>
                  <a:pt x="2518519" y="5539250"/>
                  <a:pt x="2341428" y="5570709"/>
                </a:cubicBezTo>
                <a:cubicBezTo>
                  <a:pt x="2164337" y="5602168"/>
                  <a:pt x="2002983" y="5526866"/>
                  <a:pt x="1771687" y="5570709"/>
                </a:cubicBezTo>
                <a:cubicBezTo>
                  <a:pt x="1540391" y="5614552"/>
                  <a:pt x="1250812" y="5517877"/>
                  <a:pt x="928470" y="5570709"/>
                </a:cubicBezTo>
                <a:cubicBezTo>
                  <a:pt x="411968" y="5586807"/>
                  <a:pt x="37379" y="5188079"/>
                  <a:pt x="0" y="4642239"/>
                </a:cubicBezTo>
                <a:cubicBezTo>
                  <a:pt x="-14834" y="4505428"/>
                  <a:pt x="35315" y="4348991"/>
                  <a:pt x="0" y="4074563"/>
                </a:cubicBezTo>
                <a:cubicBezTo>
                  <a:pt x="-35315" y="3800135"/>
                  <a:pt x="32501" y="3678737"/>
                  <a:pt x="0" y="3506887"/>
                </a:cubicBezTo>
                <a:cubicBezTo>
                  <a:pt x="-32501" y="3335037"/>
                  <a:pt x="13068" y="3258022"/>
                  <a:pt x="0" y="3013486"/>
                </a:cubicBezTo>
                <a:cubicBezTo>
                  <a:pt x="-13068" y="2768950"/>
                  <a:pt x="17523" y="2579930"/>
                  <a:pt x="0" y="2445810"/>
                </a:cubicBezTo>
                <a:cubicBezTo>
                  <a:pt x="-17523" y="2311690"/>
                  <a:pt x="37571" y="2111705"/>
                  <a:pt x="0" y="1878134"/>
                </a:cubicBezTo>
                <a:cubicBezTo>
                  <a:pt x="-37571" y="1644563"/>
                  <a:pt x="94674" y="1226192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199962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00" dirty="0">
              <a:solidFill>
                <a:srgbClr val="FF8E02"/>
              </a:solidFill>
              <a:latin typeface="Gabriola" panose="04040605051002020D02" pitchFamily="8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D48AB-BAA8-4A49-8A37-F7E8D72B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899" y="3411944"/>
            <a:ext cx="1812519" cy="22875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C8419B-6A0A-4519-AC0F-674D1FC11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659" y="3411943"/>
            <a:ext cx="1389458" cy="25869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190E77-BB63-4FA2-9F3B-9F6FD1C63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183" y="3646154"/>
            <a:ext cx="1914696" cy="23527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7A11FC-20A2-4041-B546-D56A77CBC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123" y="3646154"/>
            <a:ext cx="1914310" cy="23532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C37229-8588-47BC-8654-A509768AD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123" y="1058683"/>
            <a:ext cx="1914310" cy="23532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324651-CEDD-4E4B-860A-8F1E52382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424" y="1075739"/>
            <a:ext cx="1914310" cy="23532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8F186F-1C2A-487B-AE54-FFF2F1951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981" y="2598118"/>
            <a:ext cx="690221" cy="6461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0A7CB7-2705-4049-BF30-7FDBA9D607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3524" y="5213689"/>
            <a:ext cx="658903" cy="6128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57BA0A-978D-4F4B-B359-A2D59A0CF8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2794" y="5187083"/>
            <a:ext cx="734967" cy="6660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67A1FF-9660-4867-AD7F-E87F039085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5486" y="2598118"/>
            <a:ext cx="684858" cy="6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09600" y="643645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407053 w 10972800"/>
              <a:gd name="connsiteY2" fmla="*/ 0 h 5570709"/>
              <a:gd name="connsiteX3" fmla="*/ 1976794 w 10972800"/>
              <a:gd name="connsiteY3" fmla="*/ 0 h 5570709"/>
              <a:gd name="connsiteX4" fmla="*/ 2728852 w 10972800"/>
              <a:gd name="connsiteY4" fmla="*/ 0 h 5570709"/>
              <a:gd name="connsiteX5" fmla="*/ 3389752 w 10972800"/>
              <a:gd name="connsiteY5" fmla="*/ 0 h 5570709"/>
              <a:gd name="connsiteX6" fmla="*/ 4050652 w 10972800"/>
              <a:gd name="connsiteY6" fmla="*/ 0 h 5570709"/>
              <a:gd name="connsiteX7" fmla="*/ 4802711 w 10972800"/>
              <a:gd name="connsiteY7" fmla="*/ 0 h 5570709"/>
              <a:gd name="connsiteX8" fmla="*/ 5190135 w 10972800"/>
              <a:gd name="connsiteY8" fmla="*/ 0 h 5570709"/>
              <a:gd name="connsiteX9" fmla="*/ 5577559 w 10972800"/>
              <a:gd name="connsiteY9" fmla="*/ 0 h 5570709"/>
              <a:gd name="connsiteX10" fmla="*/ 5964983 w 10972800"/>
              <a:gd name="connsiteY10" fmla="*/ 0 h 5570709"/>
              <a:gd name="connsiteX11" fmla="*/ 6443565 w 10972800"/>
              <a:gd name="connsiteY11" fmla="*/ 0 h 5570709"/>
              <a:gd name="connsiteX12" fmla="*/ 6739831 w 10972800"/>
              <a:gd name="connsiteY12" fmla="*/ 0 h 5570709"/>
              <a:gd name="connsiteX13" fmla="*/ 7491889 w 10972800"/>
              <a:gd name="connsiteY13" fmla="*/ 0 h 5570709"/>
              <a:gd name="connsiteX14" fmla="*/ 7970472 w 10972800"/>
              <a:gd name="connsiteY14" fmla="*/ 0 h 5570709"/>
              <a:gd name="connsiteX15" fmla="*/ 8722530 w 10972800"/>
              <a:gd name="connsiteY15" fmla="*/ 0 h 5570709"/>
              <a:gd name="connsiteX16" fmla="*/ 9201113 w 10972800"/>
              <a:gd name="connsiteY16" fmla="*/ 0 h 5570709"/>
              <a:gd name="connsiteX17" fmla="*/ 10044330 w 10972800"/>
              <a:gd name="connsiteY17" fmla="*/ 0 h 5570709"/>
              <a:gd name="connsiteX18" fmla="*/ 10972800 w 10972800"/>
              <a:gd name="connsiteY18" fmla="*/ 928470 h 5570709"/>
              <a:gd name="connsiteX19" fmla="*/ 10972800 w 10972800"/>
              <a:gd name="connsiteY19" fmla="*/ 1347595 h 5570709"/>
              <a:gd name="connsiteX20" fmla="*/ 10972800 w 10972800"/>
              <a:gd name="connsiteY20" fmla="*/ 1915271 h 5570709"/>
              <a:gd name="connsiteX21" fmla="*/ 10972800 w 10972800"/>
              <a:gd name="connsiteY21" fmla="*/ 2445810 h 5570709"/>
              <a:gd name="connsiteX22" fmla="*/ 10972800 w 10972800"/>
              <a:gd name="connsiteY22" fmla="*/ 3050624 h 5570709"/>
              <a:gd name="connsiteX23" fmla="*/ 10972800 w 10972800"/>
              <a:gd name="connsiteY23" fmla="*/ 3581162 h 5570709"/>
              <a:gd name="connsiteX24" fmla="*/ 10972800 w 10972800"/>
              <a:gd name="connsiteY24" fmla="*/ 4000288 h 5570709"/>
              <a:gd name="connsiteX25" fmla="*/ 10972800 w 10972800"/>
              <a:gd name="connsiteY25" fmla="*/ 4642239 h 5570709"/>
              <a:gd name="connsiteX26" fmla="*/ 10044330 w 10972800"/>
              <a:gd name="connsiteY26" fmla="*/ 5570709 h 5570709"/>
              <a:gd name="connsiteX27" fmla="*/ 9565747 w 10972800"/>
              <a:gd name="connsiteY27" fmla="*/ 5570709 h 5570709"/>
              <a:gd name="connsiteX28" fmla="*/ 8813689 w 10972800"/>
              <a:gd name="connsiteY28" fmla="*/ 5570709 h 5570709"/>
              <a:gd name="connsiteX29" fmla="*/ 8517423 w 10972800"/>
              <a:gd name="connsiteY29" fmla="*/ 5570709 h 5570709"/>
              <a:gd name="connsiteX30" fmla="*/ 7765365 w 10972800"/>
              <a:gd name="connsiteY30" fmla="*/ 5570709 h 5570709"/>
              <a:gd name="connsiteX31" fmla="*/ 7286782 w 10972800"/>
              <a:gd name="connsiteY31" fmla="*/ 5570709 h 5570709"/>
              <a:gd name="connsiteX32" fmla="*/ 6534724 w 10972800"/>
              <a:gd name="connsiteY32" fmla="*/ 5570709 h 5570709"/>
              <a:gd name="connsiteX33" fmla="*/ 6238458 w 10972800"/>
              <a:gd name="connsiteY33" fmla="*/ 5570709 h 5570709"/>
              <a:gd name="connsiteX34" fmla="*/ 5942193 w 10972800"/>
              <a:gd name="connsiteY34" fmla="*/ 5570709 h 5570709"/>
              <a:gd name="connsiteX35" fmla="*/ 5554769 w 10972800"/>
              <a:gd name="connsiteY35" fmla="*/ 5570709 h 5570709"/>
              <a:gd name="connsiteX36" fmla="*/ 4985028 w 10972800"/>
              <a:gd name="connsiteY36" fmla="*/ 5570709 h 5570709"/>
              <a:gd name="connsiteX37" fmla="*/ 4688762 w 10972800"/>
              <a:gd name="connsiteY37" fmla="*/ 5570709 h 5570709"/>
              <a:gd name="connsiteX38" fmla="*/ 3936704 w 10972800"/>
              <a:gd name="connsiteY38" fmla="*/ 5570709 h 5570709"/>
              <a:gd name="connsiteX39" fmla="*/ 3366963 w 10972800"/>
              <a:gd name="connsiteY39" fmla="*/ 5570709 h 5570709"/>
              <a:gd name="connsiteX40" fmla="*/ 2614904 w 10972800"/>
              <a:gd name="connsiteY40" fmla="*/ 5570709 h 5570709"/>
              <a:gd name="connsiteX41" fmla="*/ 2045163 w 10972800"/>
              <a:gd name="connsiteY41" fmla="*/ 5570709 h 5570709"/>
              <a:gd name="connsiteX42" fmla="*/ 928470 w 10972800"/>
              <a:gd name="connsiteY42" fmla="*/ 5570709 h 5570709"/>
              <a:gd name="connsiteX43" fmla="*/ 0 w 10972800"/>
              <a:gd name="connsiteY43" fmla="*/ 4642239 h 5570709"/>
              <a:gd name="connsiteX44" fmla="*/ 0 w 10972800"/>
              <a:gd name="connsiteY44" fmla="*/ 4223114 h 5570709"/>
              <a:gd name="connsiteX45" fmla="*/ 0 w 10972800"/>
              <a:gd name="connsiteY45" fmla="*/ 3766851 h 5570709"/>
              <a:gd name="connsiteX46" fmla="*/ 0 w 10972800"/>
              <a:gd name="connsiteY46" fmla="*/ 3236312 h 5570709"/>
              <a:gd name="connsiteX47" fmla="*/ 0 w 10972800"/>
              <a:gd name="connsiteY47" fmla="*/ 2742911 h 5570709"/>
              <a:gd name="connsiteX48" fmla="*/ 0 w 10972800"/>
              <a:gd name="connsiteY48" fmla="*/ 2138098 h 5570709"/>
              <a:gd name="connsiteX49" fmla="*/ 0 w 10972800"/>
              <a:gd name="connsiteY49" fmla="*/ 1644697 h 5570709"/>
              <a:gd name="connsiteX50" fmla="*/ 0 w 10972800"/>
              <a:gd name="connsiteY50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-93716" y="434971"/>
                  <a:pt x="550036" y="-25617"/>
                  <a:pt x="928470" y="0"/>
                </a:cubicBezTo>
                <a:cubicBezTo>
                  <a:pt x="1061377" y="-39996"/>
                  <a:pt x="1188852" y="551"/>
                  <a:pt x="1407053" y="0"/>
                </a:cubicBezTo>
                <a:cubicBezTo>
                  <a:pt x="1625254" y="-551"/>
                  <a:pt x="1693782" y="36739"/>
                  <a:pt x="1976794" y="0"/>
                </a:cubicBezTo>
                <a:cubicBezTo>
                  <a:pt x="2259806" y="-36739"/>
                  <a:pt x="2416383" y="61544"/>
                  <a:pt x="2728852" y="0"/>
                </a:cubicBezTo>
                <a:cubicBezTo>
                  <a:pt x="3041321" y="-61544"/>
                  <a:pt x="3138616" y="29629"/>
                  <a:pt x="3389752" y="0"/>
                </a:cubicBezTo>
                <a:cubicBezTo>
                  <a:pt x="3640888" y="-29629"/>
                  <a:pt x="3914055" y="32124"/>
                  <a:pt x="4050652" y="0"/>
                </a:cubicBezTo>
                <a:cubicBezTo>
                  <a:pt x="4187249" y="-32124"/>
                  <a:pt x="4461295" y="78203"/>
                  <a:pt x="4802711" y="0"/>
                </a:cubicBezTo>
                <a:cubicBezTo>
                  <a:pt x="5144127" y="-78203"/>
                  <a:pt x="5054864" y="43371"/>
                  <a:pt x="5190135" y="0"/>
                </a:cubicBezTo>
                <a:cubicBezTo>
                  <a:pt x="5325406" y="-43371"/>
                  <a:pt x="5423482" y="16097"/>
                  <a:pt x="5577559" y="0"/>
                </a:cubicBezTo>
                <a:cubicBezTo>
                  <a:pt x="5731636" y="-16097"/>
                  <a:pt x="5884126" y="27115"/>
                  <a:pt x="5964983" y="0"/>
                </a:cubicBezTo>
                <a:cubicBezTo>
                  <a:pt x="6045840" y="-27115"/>
                  <a:pt x="6313427" y="26376"/>
                  <a:pt x="6443565" y="0"/>
                </a:cubicBezTo>
                <a:cubicBezTo>
                  <a:pt x="6573703" y="-26376"/>
                  <a:pt x="6619896" y="20260"/>
                  <a:pt x="6739831" y="0"/>
                </a:cubicBezTo>
                <a:cubicBezTo>
                  <a:pt x="6859766" y="-20260"/>
                  <a:pt x="7206195" y="63242"/>
                  <a:pt x="7491889" y="0"/>
                </a:cubicBezTo>
                <a:cubicBezTo>
                  <a:pt x="7777583" y="-63242"/>
                  <a:pt x="7769463" y="16158"/>
                  <a:pt x="7970472" y="0"/>
                </a:cubicBezTo>
                <a:cubicBezTo>
                  <a:pt x="8171481" y="-16158"/>
                  <a:pt x="8531558" y="5854"/>
                  <a:pt x="8722530" y="0"/>
                </a:cubicBezTo>
                <a:cubicBezTo>
                  <a:pt x="8913502" y="-5854"/>
                  <a:pt x="9066895" y="51233"/>
                  <a:pt x="9201113" y="0"/>
                </a:cubicBezTo>
                <a:cubicBezTo>
                  <a:pt x="9335331" y="-51233"/>
                  <a:pt x="9855870" y="53829"/>
                  <a:pt x="10044330" y="0"/>
                </a:cubicBezTo>
                <a:cubicBezTo>
                  <a:pt x="10514110" y="45723"/>
                  <a:pt x="10980414" y="402320"/>
                  <a:pt x="10972800" y="928470"/>
                </a:cubicBezTo>
                <a:cubicBezTo>
                  <a:pt x="10991388" y="1029471"/>
                  <a:pt x="10957658" y="1169722"/>
                  <a:pt x="10972800" y="1347595"/>
                </a:cubicBezTo>
                <a:cubicBezTo>
                  <a:pt x="10987942" y="1525468"/>
                  <a:pt x="10922068" y="1769741"/>
                  <a:pt x="10972800" y="1915271"/>
                </a:cubicBezTo>
                <a:cubicBezTo>
                  <a:pt x="11023532" y="2060801"/>
                  <a:pt x="10915770" y="2195604"/>
                  <a:pt x="10972800" y="2445810"/>
                </a:cubicBezTo>
                <a:cubicBezTo>
                  <a:pt x="11029830" y="2696016"/>
                  <a:pt x="10928120" y="2828567"/>
                  <a:pt x="10972800" y="3050624"/>
                </a:cubicBezTo>
                <a:cubicBezTo>
                  <a:pt x="11017480" y="3272681"/>
                  <a:pt x="10928236" y="3364073"/>
                  <a:pt x="10972800" y="3581162"/>
                </a:cubicBezTo>
                <a:cubicBezTo>
                  <a:pt x="11017364" y="3798251"/>
                  <a:pt x="10940503" y="3836411"/>
                  <a:pt x="10972800" y="4000288"/>
                </a:cubicBezTo>
                <a:cubicBezTo>
                  <a:pt x="11005097" y="4164165"/>
                  <a:pt x="10917842" y="4389091"/>
                  <a:pt x="10972800" y="4642239"/>
                </a:cubicBezTo>
                <a:cubicBezTo>
                  <a:pt x="10889276" y="5068418"/>
                  <a:pt x="10461737" y="5494625"/>
                  <a:pt x="10044330" y="5570709"/>
                </a:cubicBezTo>
                <a:cubicBezTo>
                  <a:pt x="9829574" y="5592473"/>
                  <a:pt x="9673820" y="5567840"/>
                  <a:pt x="9565747" y="5570709"/>
                </a:cubicBezTo>
                <a:cubicBezTo>
                  <a:pt x="9457674" y="5573578"/>
                  <a:pt x="8997187" y="5508358"/>
                  <a:pt x="8813689" y="5570709"/>
                </a:cubicBezTo>
                <a:cubicBezTo>
                  <a:pt x="8630191" y="5633060"/>
                  <a:pt x="8612660" y="5542710"/>
                  <a:pt x="8517423" y="5570709"/>
                </a:cubicBezTo>
                <a:cubicBezTo>
                  <a:pt x="8422186" y="5598708"/>
                  <a:pt x="8133506" y="5547795"/>
                  <a:pt x="7765365" y="5570709"/>
                </a:cubicBezTo>
                <a:cubicBezTo>
                  <a:pt x="7397224" y="5593623"/>
                  <a:pt x="7492892" y="5514881"/>
                  <a:pt x="7286782" y="5570709"/>
                </a:cubicBezTo>
                <a:cubicBezTo>
                  <a:pt x="7080672" y="5626537"/>
                  <a:pt x="6822947" y="5512535"/>
                  <a:pt x="6534724" y="5570709"/>
                </a:cubicBezTo>
                <a:cubicBezTo>
                  <a:pt x="6246501" y="5628883"/>
                  <a:pt x="6373378" y="5548138"/>
                  <a:pt x="6238458" y="5570709"/>
                </a:cubicBezTo>
                <a:cubicBezTo>
                  <a:pt x="6103538" y="5593280"/>
                  <a:pt x="6069525" y="5539074"/>
                  <a:pt x="5942193" y="5570709"/>
                </a:cubicBezTo>
                <a:cubicBezTo>
                  <a:pt x="5814861" y="5602344"/>
                  <a:pt x="5735831" y="5551170"/>
                  <a:pt x="5554769" y="5570709"/>
                </a:cubicBezTo>
                <a:cubicBezTo>
                  <a:pt x="5373707" y="5590248"/>
                  <a:pt x="5253550" y="5536429"/>
                  <a:pt x="4985028" y="5570709"/>
                </a:cubicBezTo>
                <a:cubicBezTo>
                  <a:pt x="4716506" y="5604989"/>
                  <a:pt x="4817686" y="5558353"/>
                  <a:pt x="4688762" y="5570709"/>
                </a:cubicBezTo>
                <a:cubicBezTo>
                  <a:pt x="4559838" y="5583065"/>
                  <a:pt x="4103368" y="5490136"/>
                  <a:pt x="3936704" y="5570709"/>
                </a:cubicBezTo>
                <a:cubicBezTo>
                  <a:pt x="3770040" y="5651282"/>
                  <a:pt x="3650337" y="5522801"/>
                  <a:pt x="3366963" y="5570709"/>
                </a:cubicBezTo>
                <a:cubicBezTo>
                  <a:pt x="3083589" y="5618617"/>
                  <a:pt x="2834220" y="5511528"/>
                  <a:pt x="2614904" y="5570709"/>
                </a:cubicBezTo>
                <a:cubicBezTo>
                  <a:pt x="2395588" y="5629890"/>
                  <a:pt x="2225421" y="5516659"/>
                  <a:pt x="2045163" y="5570709"/>
                </a:cubicBezTo>
                <a:cubicBezTo>
                  <a:pt x="1864905" y="5624759"/>
                  <a:pt x="1469635" y="5438156"/>
                  <a:pt x="928470" y="5570709"/>
                </a:cubicBezTo>
                <a:cubicBezTo>
                  <a:pt x="413959" y="5551278"/>
                  <a:pt x="18560" y="5096899"/>
                  <a:pt x="0" y="4642239"/>
                </a:cubicBezTo>
                <a:cubicBezTo>
                  <a:pt x="-21901" y="4487499"/>
                  <a:pt x="14094" y="4396700"/>
                  <a:pt x="0" y="4223114"/>
                </a:cubicBezTo>
                <a:cubicBezTo>
                  <a:pt x="-14094" y="4049529"/>
                  <a:pt x="13752" y="3916490"/>
                  <a:pt x="0" y="3766851"/>
                </a:cubicBezTo>
                <a:cubicBezTo>
                  <a:pt x="-13752" y="3617212"/>
                  <a:pt x="19199" y="3478308"/>
                  <a:pt x="0" y="3236312"/>
                </a:cubicBezTo>
                <a:cubicBezTo>
                  <a:pt x="-19199" y="2994316"/>
                  <a:pt x="35585" y="2889172"/>
                  <a:pt x="0" y="2742911"/>
                </a:cubicBezTo>
                <a:cubicBezTo>
                  <a:pt x="-35585" y="2596650"/>
                  <a:pt x="57436" y="2269707"/>
                  <a:pt x="0" y="2138098"/>
                </a:cubicBezTo>
                <a:cubicBezTo>
                  <a:pt x="-57436" y="2006489"/>
                  <a:pt x="41366" y="1817730"/>
                  <a:pt x="0" y="1644697"/>
                </a:cubicBezTo>
                <a:cubicBezTo>
                  <a:pt x="-41366" y="1471664"/>
                  <a:pt x="20716" y="1158131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-11611" y="392592"/>
                  <a:pt x="459742" y="-63960"/>
                  <a:pt x="928470" y="0"/>
                </a:cubicBezTo>
                <a:cubicBezTo>
                  <a:pt x="1144762" y="-55132"/>
                  <a:pt x="1202112" y="57186"/>
                  <a:pt x="1407053" y="0"/>
                </a:cubicBezTo>
                <a:cubicBezTo>
                  <a:pt x="1611994" y="-57186"/>
                  <a:pt x="1816620" y="7729"/>
                  <a:pt x="1976794" y="0"/>
                </a:cubicBezTo>
                <a:cubicBezTo>
                  <a:pt x="2136968" y="-7729"/>
                  <a:pt x="2215289" y="10208"/>
                  <a:pt x="2364218" y="0"/>
                </a:cubicBezTo>
                <a:cubicBezTo>
                  <a:pt x="2513147" y="-10208"/>
                  <a:pt x="2798265" y="272"/>
                  <a:pt x="3116276" y="0"/>
                </a:cubicBezTo>
                <a:cubicBezTo>
                  <a:pt x="3434287" y="-272"/>
                  <a:pt x="3348999" y="27696"/>
                  <a:pt x="3412542" y="0"/>
                </a:cubicBezTo>
                <a:cubicBezTo>
                  <a:pt x="3476085" y="-27696"/>
                  <a:pt x="3771017" y="1352"/>
                  <a:pt x="3891124" y="0"/>
                </a:cubicBezTo>
                <a:cubicBezTo>
                  <a:pt x="4011231" y="-1352"/>
                  <a:pt x="4198346" y="16733"/>
                  <a:pt x="4460866" y="0"/>
                </a:cubicBezTo>
                <a:cubicBezTo>
                  <a:pt x="4723386" y="-16733"/>
                  <a:pt x="4912047" y="62960"/>
                  <a:pt x="5212924" y="0"/>
                </a:cubicBezTo>
                <a:cubicBezTo>
                  <a:pt x="5513801" y="-62960"/>
                  <a:pt x="5610859" y="8007"/>
                  <a:pt x="5782665" y="0"/>
                </a:cubicBezTo>
                <a:cubicBezTo>
                  <a:pt x="5954471" y="-8007"/>
                  <a:pt x="6017207" y="8197"/>
                  <a:pt x="6078931" y="0"/>
                </a:cubicBezTo>
                <a:cubicBezTo>
                  <a:pt x="6140655" y="-8197"/>
                  <a:pt x="6245650" y="8232"/>
                  <a:pt x="6375196" y="0"/>
                </a:cubicBezTo>
                <a:cubicBezTo>
                  <a:pt x="6504742" y="-8232"/>
                  <a:pt x="6791461" y="36009"/>
                  <a:pt x="7036096" y="0"/>
                </a:cubicBezTo>
                <a:cubicBezTo>
                  <a:pt x="7280731" y="-36009"/>
                  <a:pt x="7464241" y="7141"/>
                  <a:pt x="7605837" y="0"/>
                </a:cubicBezTo>
                <a:cubicBezTo>
                  <a:pt x="7747433" y="-7141"/>
                  <a:pt x="7944564" y="37729"/>
                  <a:pt x="8084420" y="0"/>
                </a:cubicBezTo>
                <a:cubicBezTo>
                  <a:pt x="8224276" y="-37729"/>
                  <a:pt x="8390856" y="28380"/>
                  <a:pt x="8563003" y="0"/>
                </a:cubicBezTo>
                <a:cubicBezTo>
                  <a:pt x="8735150" y="-28380"/>
                  <a:pt x="9052725" y="33396"/>
                  <a:pt x="9223903" y="0"/>
                </a:cubicBezTo>
                <a:cubicBezTo>
                  <a:pt x="9395081" y="-33396"/>
                  <a:pt x="9744415" y="16586"/>
                  <a:pt x="10044330" y="0"/>
                </a:cubicBezTo>
                <a:cubicBezTo>
                  <a:pt x="10579693" y="45398"/>
                  <a:pt x="10921475" y="325153"/>
                  <a:pt x="10972800" y="928470"/>
                </a:cubicBezTo>
                <a:cubicBezTo>
                  <a:pt x="10986154" y="1191091"/>
                  <a:pt x="10946888" y="1367410"/>
                  <a:pt x="10972800" y="1533284"/>
                </a:cubicBezTo>
                <a:cubicBezTo>
                  <a:pt x="10998712" y="1699158"/>
                  <a:pt x="10962325" y="1755264"/>
                  <a:pt x="10972800" y="1952409"/>
                </a:cubicBezTo>
                <a:cubicBezTo>
                  <a:pt x="10983275" y="2149554"/>
                  <a:pt x="10935027" y="2333735"/>
                  <a:pt x="10972800" y="2482948"/>
                </a:cubicBezTo>
                <a:cubicBezTo>
                  <a:pt x="11010573" y="2632161"/>
                  <a:pt x="10954604" y="2732433"/>
                  <a:pt x="10972800" y="2902073"/>
                </a:cubicBezTo>
                <a:cubicBezTo>
                  <a:pt x="10990996" y="3071714"/>
                  <a:pt x="10950461" y="3117985"/>
                  <a:pt x="10972800" y="3321198"/>
                </a:cubicBezTo>
                <a:cubicBezTo>
                  <a:pt x="10995139" y="3524412"/>
                  <a:pt x="10952823" y="3625334"/>
                  <a:pt x="10972800" y="3740324"/>
                </a:cubicBezTo>
                <a:cubicBezTo>
                  <a:pt x="10992777" y="3855314"/>
                  <a:pt x="10939594" y="4314403"/>
                  <a:pt x="10972800" y="4642239"/>
                </a:cubicBezTo>
                <a:cubicBezTo>
                  <a:pt x="10955681" y="5120083"/>
                  <a:pt x="10620592" y="5539962"/>
                  <a:pt x="10044330" y="5570709"/>
                </a:cubicBezTo>
                <a:cubicBezTo>
                  <a:pt x="9872435" y="5600672"/>
                  <a:pt x="9606102" y="5502915"/>
                  <a:pt x="9383430" y="5570709"/>
                </a:cubicBezTo>
                <a:cubicBezTo>
                  <a:pt x="9160758" y="5638503"/>
                  <a:pt x="8955654" y="5548487"/>
                  <a:pt x="8631372" y="5570709"/>
                </a:cubicBezTo>
                <a:cubicBezTo>
                  <a:pt x="8307090" y="5592931"/>
                  <a:pt x="8317912" y="5514596"/>
                  <a:pt x="8152789" y="5570709"/>
                </a:cubicBezTo>
                <a:cubicBezTo>
                  <a:pt x="7987666" y="5626822"/>
                  <a:pt x="7744384" y="5511494"/>
                  <a:pt x="7583048" y="5570709"/>
                </a:cubicBezTo>
                <a:cubicBezTo>
                  <a:pt x="7421712" y="5629924"/>
                  <a:pt x="7321248" y="5540203"/>
                  <a:pt x="7104465" y="5570709"/>
                </a:cubicBezTo>
                <a:cubicBezTo>
                  <a:pt x="6887682" y="5601215"/>
                  <a:pt x="6693135" y="5549750"/>
                  <a:pt x="6534724" y="5570709"/>
                </a:cubicBezTo>
                <a:cubicBezTo>
                  <a:pt x="6376313" y="5591668"/>
                  <a:pt x="6191750" y="5563382"/>
                  <a:pt x="6056141" y="5570709"/>
                </a:cubicBezTo>
                <a:cubicBezTo>
                  <a:pt x="5920532" y="5578036"/>
                  <a:pt x="5813406" y="5524998"/>
                  <a:pt x="5577559" y="5570709"/>
                </a:cubicBezTo>
                <a:cubicBezTo>
                  <a:pt x="5341712" y="5616420"/>
                  <a:pt x="5145662" y="5527744"/>
                  <a:pt x="4916659" y="5570709"/>
                </a:cubicBezTo>
                <a:cubicBezTo>
                  <a:pt x="4687656" y="5613674"/>
                  <a:pt x="4574163" y="5552078"/>
                  <a:pt x="4255759" y="5570709"/>
                </a:cubicBezTo>
                <a:cubicBezTo>
                  <a:pt x="3937355" y="5589340"/>
                  <a:pt x="4029895" y="5569043"/>
                  <a:pt x="3868335" y="5570709"/>
                </a:cubicBezTo>
                <a:cubicBezTo>
                  <a:pt x="3706775" y="5572375"/>
                  <a:pt x="3482689" y="5561311"/>
                  <a:pt x="3298594" y="5570709"/>
                </a:cubicBezTo>
                <a:cubicBezTo>
                  <a:pt x="3114499" y="5580107"/>
                  <a:pt x="2943973" y="5547228"/>
                  <a:pt x="2820011" y="5570709"/>
                </a:cubicBezTo>
                <a:cubicBezTo>
                  <a:pt x="2696049" y="5594190"/>
                  <a:pt x="2518519" y="5539250"/>
                  <a:pt x="2341428" y="5570709"/>
                </a:cubicBezTo>
                <a:cubicBezTo>
                  <a:pt x="2164337" y="5602168"/>
                  <a:pt x="2002983" y="5526866"/>
                  <a:pt x="1771687" y="5570709"/>
                </a:cubicBezTo>
                <a:cubicBezTo>
                  <a:pt x="1540391" y="5614552"/>
                  <a:pt x="1250812" y="5517877"/>
                  <a:pt x="928470" y="5570709"/>
                </a:cubicBezTo>
                <a:cubicBezTo>
                  <a:pt x="411968" y="5586807"/>
                  <a:pt x="37379" y="5188079"/>
                  <a:pt x="0" y="4642239"/>
                </a:cubicBezTo>
                <a:cubicBezTo>
                  <a:pt x="-14834" y="4505428"/>
                  <a:pt x="35315" y="4348991"/>
                  <a:pt x="0" y="4074563"/>
                </a:cubicBezTo>
                <a:cubicBezTo>
                  <a:pt x="-35315" y="3800135"/>
                  <a:pt x="32501" y="3678737"/>
                  <a:pt x="0" y="3506887"/>
                </a:cubicBezTo>
                <a:cubicBezTo>
                  <a:pt x="-32501" y="3335037"/>
                  <a:pt x="13068" y="3258022"/>
                  <a:pt x="0" y="3013486"/>
                </a:cubicBezTo>
                <a:cubicBezTo>
                  <a:pt x="-13068" y="2768950"/>
                  <a:pt x="17523" y="2579930"/>
                  <a:pt x="0" y="2445810"/>
                </a:cubicBezTo>
                <a:cubicBezTo>
                  <a:pt x="-17523" y="2311690"/>
                  <a:pt x="37571" y="2111705"/>
                  <a:pt x="0" y="1878134"/>
                </a:cubicBezTo>
                <a:cubicBezTo>
                  <a:pt x="-37571" y="1644563"/>
                  <a:pt x="94674" y="1226192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199962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00" dirty="0">
              <a:solidFill>
                <a:srgbClr val="FF8E02"/>
              </a:solidFill>
              <a:latin typeface="Gabriola" panose="04040605051002020D02" pitchFamily="8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D48AB-BAA8-4A49-8A37-F7E8D72B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899" y="3411944"/>
            <a:ext cx="1812519" cy="22875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C8419B-6A0A-4519-AC0F-674D1FC11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659" y="3411943"/>
            <a:ext cx="1389458" cy="258693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59E67-8097-487F-8785-B33129FE9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751" y="1052797"/>
            <a:ext cx="3516662" cy="4323765"/>
          </a:xfrm>
          <a:prstGeom prst="rect">
            <a:avLst/>
          </a:prstGeom>
        </p:spPr>
      </p:pic>
      <p:pic>
        <p:nvPicPr>
          <p:cNvPr id="29" name="Рисунок 28">
            <a:hlinkClick r:id="rId7" action="ppaction://hlinksldjump"/>
            <a:extLst>
              <a:ext uri="{FF2B5EF4-FFF2-40B4-BE49-F238E27FC236}">
                <a16:creationId xmlns:a16="http://schemas.microsoft.com/office/drawing/2014/main" id="{3F20C215-5080-49D3-A407-5C9107689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117" y="3883172"/>
            <a:ext cx="1079452" cy="10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09599" y="643645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680528 w 10972800"/>
              <a:gd name="connsiteY2" fmla="*/ 0 h 5570709"/>
              <a:gd name="connsiteX3" fmla="*/ 2341428 w 10972800"/>
              <a:gd name="connsiteY3" fmla="*/ 0 h 5570709"/>
              <a:gd name="connsiteX4" fmla="*/ 2728852 w 10972800"/>
              <a:gd name="connsiteY4" fmla="*/ 0 h 5570709"/>
              <a:gd name="connsiteX5" fmla="*/ 3389752 w 10972800"/>
              <a:gd name="connsiteY5" fmla="*/ 0 h 5570709"/>
              <a:gd name="connsiteX6" fmla="*/ 4050652 w 10972800"/>
              <a:gd name="connsiteY6" fmla="*/ 0 h 5570709"/>
              <a:gd name="connsiteX7" fmla="*/ 4438076 w 10972800"/>
              <a:gd name="connsiteY7" fmla="*/ 0 h 5570709"/>
              <a:gd name="connsiteX8" fmla="*/ 4734342 w 10972800"/>
              <a:gd name="connsiteY8" fmla="*/ 0 h 5570709"/>
              <a:gd name="connsiteX9" fmla="*/ 5030607 w 10972800"/>
              <a:gd name="connsiteY9" fmla="*/ 0 h 5570709"/>
              <a:gd name="connsiteX10" fmla="*/ 5782665 w 10972800"/>
              <a:gd name="connsiteY10" fmla="*/ 0 h 5570709"/>
              <a:gd name="connsiteX11" fmla="*/ 6078931 w 10972800"/>
              <a:gd name="connsiteY11" fmla="*/ 0 h 5570709"/>
              <a:gd name="connsiteX12" fmla="*/ 6375196 w 10972800"/>
              <a:gd name="connsiteY12" fmla="*/ 0 h 5570709"/>
              <a:gd name="connsiteX13" fmla="*/ 6853779 w 10972800"/>
              <a:gd name="connsiteY13" fmla="*/ 0 h 5570709"/>
              <a:gd name="connsiteX14" fmla="*/ 7332362 w 10972800"/>
              <a:gd name="connsiteY14" fmla="*/ 0 h 5570709"/>
              <a:gd name="connsiteX15" fmla="*/ 8084420 w 10972800"/>
              <a:gd name="connsiteY15" fmla="*/ 0 h 5570709"/>
              <a:gd name="connsiteX16" fmla="*/ 8836479 w 10972800"/>
              <a:gd name="connsiteY16" fmla="*/ 0 h 5570709"/>
              <a:gd name="connsiteX17" fmla="*/ 9223903 w 10972800"/>
              <a:gd name="connsiteY17" fmla="*/ 0 h 5570709"/>
              <a:gd name="connsiteX18" fmla="*/ 10044330 w 10972800"/>
              <a:gd name="connsiteY18" fmla="*/ 0 h 5570709"/>
              <a:gd name="connsiteX19" fmla="*/ 10972800 w 10972800"/>
              <a:gd name="connsiteY19" fmla="*/ 928470 h 5570709"/>
              <a:gd name="connsiteX20" fmla="*/ 10972800 w 10972800"/>
              <a:gd name="connsiteY20" fmla="*/ 1459008 h 5570709"/>
              <a:gd name="connsiteX21" fmla="*/ 10972800 w 10972800"/>
              <a:gd name="connsiteY21" fmla="*/ 2063822 h 5570709"/>
              <a:gd name="connsiteX22" fmla="*/ 10972800 w 10972800"/>
              <a:gd name="connsiteY22" fmla="*/ 2482948 h 5570709"/>
              <a:gd name="connsiteX23" fmla="*/ 10972800 w 10972800"/>
              <a:gd name="connsiteY23" fmla="*/ 2939211 h 5570709"/>
              <a:gd name="connsiteX24" fmla="*/ 10972800 w 10972800"/>
              <a:gd name="connsiteY24" fmla="*/ 3432611 h 5570709"/>
              <a:gd name="connsiteX25" fmla="*/ 10972800 w 10972800"/>
              <a:gd name="connsiteY25" fmla="*/ 3888874 h 5570709"/>
              <a:gd name="connsiteX26" fmla="*/ 10972800 w 10972800"/>
              <a:gd name="connsiteY26" fmla="*/ 4642239 h 5570709"/>
              <a:gd name="connsiteX27" fmla="*/ 10044330 w 10972800"/>
              <a:gd name="connsiteY27" fmla="*/ 5570709 h 5570709"/>
              <a:gd name="connsiteX28" fmla="*/ 9656906 w 10972800"/>
              <a:gd name="connsiteY28" fmla="*/ 5570709 h 5570709"/>
              <a:gd name="connsiteX29" fmla="*/ 9360641 w 10972800"/>
              <a:gd name="connsiteY29" fmla="*/ 5570709 h 5570709"/>
              <a:gd name="connsiteX30" fmla="*/ 8608582 w 10972800"/>
              <a:gd name="connsiteY30" fmla="*/ 5570709 h 5570709"/>
              <a:gd name="connsiteX31" fmla="*/ 8129999 w 10972800"/>
              <a:gd name="connsiteY31" fmla="*/ 5570709 h 5570709"/>
              <a:gd name="connsiteX32" fmla="*/ 7742575 w 10972800"/>
              <a:gd name="connsiteY32" fmla="*/ 5570709 h 5570709"/>
              <a:gd name="connsiteX33" fmla="*/ 7081676 w 10972800"/>
              <a:gd name="connsiteY33" fmla="*/ 5570709 h 5570709"/>
              <a:gd name="connsiteX34" fmla="*/ 6603093 w 10972800"/>
              <a:gd name="connsiteY34" fmla="*/ 5570709 h 5570709"/>
              <a:gd name="connsiteX35" fmla="*/ 6124510 w 10972800"/>
              <a:gd name="connsiteY35" fmla="*/ 5570709 h 5570709"/>
              <a:gd name="connsiteX36" fmla="*/ 5554769 w 10972800"/>
              <a:gd name="connsiteY36" fmla="*/ 5570709 h 5570709"/>
              <a:gd name="connsiteX37" fmla="*/ 5258504 w 10972800"/>
              <a:gd name="connsiteY37" fmla="*/ 5570709 h 5570709"/>
              <a:gd name="connsiteX38" fmla="*/ 4962238 w 10972800"/>
              <a:gd name="connsiteY38" fmla="*/ 5570709 h 5570709"/>
              <a:gd name="connsiteX39" fmla="*/ 4210180 w 10972800"/>
              <a:gd name="connsiteY39" fmla="*/ 5570709 h 5570709"/>
              <a:gd name="connsiteX40" fmla="*/ 3822756 w 10972800"/>
              <a:gd name="connsiteY40" fmla="*/ 5570709 h 5570709"/>
              <a:gd name="connsiteX41" fmla="*/ 3526490 w 10972800"/>
              <a:gd name="connsiteY41" fmla="*/ 5570709 h 5570709"/>
              <a:gd name="connsiteX42" fmla="*/ 2774432 w 10972800"/>
              <a:gd name="connsiteY42" fmla="*/ 5570709 h 5570709"/>
              <a:gd name="connsiteX43" fmla="*/ 2478166 w 10972800"/>
              <a:gd name="connsiteY43" fmla="*/ 5570709 h 5570709"/>
              <a:gd name="connsiteX44" fmla="*/ 1999584 w 10972800"/>
              <a:gd name="connsiteY44" fmla="*/ 5570709 h 5570709"/>
              <a:gd name="connsiteX45" fmla="*/ 928470 w 10972800"/>
              <a:gd name="connsiteY45" fmla="*/ 5570709 h 5570709"/>
              <a:gd name="connsiteX46" fmla="*/ 0 w 10972800"/>
              <a:gd name="connsiteY46" fmla="*/ 4642239 h 5570709"/>
              <a:gd name="connsiteX47" fmla="*/ 0 w 10972800"/>
              <a:gd name="connsiteY47" fmla="*/ 4148838 h 5570709"/>
              <a:gd name="connsiteX48" fmla="*/ 0 w 10972800"/>
              <a:gd name="connsiteY48" fmla="*/ 3655438 h 5570709"/>
              <a:gd name="connsiteX49" fmla="*/ 0 w 10972800"/>
              <a:gd name="connsiteY49" fmla="*/ 3050624 h 5570709"/>
              <a:gd name="connsiteX50" fmla="*/ 0 w 10972800"/>
              <a:gd name="connsiteY50" fmla="*/ 2482948 h 5570709"/>
              <a:gd name="connsiteX51" fmla="*/ 0 w 10972800"/>
              <a:gd name="connsiteY51" fmla="*/ 1952409 h 5570709"/>
              <a:gd name="connsiteX52" fmla="*/ 0 w 10972800"/>
              <a:gd name="connsiteY52" fmla="*/ 1384733 h 5570709"/>
              <a:gd name="connsiteX53" fmla="*/ 0 w 10972800"/>
              <a:gd name="connsiteY53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-24419" y="268316"/>
                  <a:pt x="325784" y="81672"/>
                  <a:pt x="928470" y="0"/>
                </a:cubicBezTo>
                <a:cubicBezTo>
                  <a:pt x="1244048" y="-31035"/>
                  <a:pt x="1364213" y="27025"/>
                  <a:pt x="1680528" y="0"/>
                </a:cubicBezTo>
                <a:cubicBezTo>
                  <a:pt x="1996843" y="-27025"/>
                  <a:pt x="2045941" y="19659"/>
                  <a:pt x="2341428" y="0"/>
                </a:cubicBezTo>
                <a:cubicBezTo>
                  <a:pt x="2636915" y="-19659"/>
                  <a:pt x="2612603" y="43766"/>
                  <a:pt x="2728852" y="0"/>
                </a:cubicBezTo>
                <a:cubicBezTo>
                  <a:pt x="2845101" y="-43766"/>
                  <a:pt x="3168566" y="25081"/>
                  <a:pt x="3389752" y="0"/>
                </a:cubicBezTo>
                <a:cubicBezTo>
                  <a:pt x="3610938" y="-25081"/>
                  <a:pt x="3815463" y="3248"/>
                  <a:pt x="4050652" y="0"/>
                </a:cubicBezTo>
                <a:cubicBezTo>
                  <a:pt x="4285841" y="-3248"/>
                  <a:pt x="4284031" y="19069"/>
                  <a:pt x="4438076" y="0"/>
                </a:cubicBezTo>
                <a:cubicBezTo>
                  <a:pt x="4592121" y="-19069"/>
                  <a:pt x="4659266" y="28240"/>
                  <a:pt x="4734342" y="0"/>
                </a:cubicBezTo>
                <a:cubicBezTo>
                  <a:pt x="4809418" y="-28240"/>
                  <a:pt x="4961657" y="14028"/>
                  <a:pt x="5030607" y="0"/>
                </a:cubicBezTo>
                <a:cubicBezTo>
                  <a:pt x="5099557" y="-14028"/>
                  <a:pt x="5545474" y="16424"/>
                  <a:pt x="5782665" y="0"/>
                </a:cubicBezTo>
                <a:cubicBezTo>
                  <a:pt x="6019856" y="-16424"/>
                  <a:pt x="5993469" y="4174"/>
                  <a:pt x="6078931" y="0"/>
                </a:cubicBezTo>
                <a:cubicBezTo>
                  <a:pt x="6164393" y="-4174"/>
                  <a:pt x="6297971" y="32130"/>
                  <a:pt x="6375196" y="0"/>
                </a:cubicBezTo>
                <a:cubicBezTo>
                  <a:pt x="6452422" y="-32130"/>
                  <a:pt x="6681583" y="9007"/>
                  <a:pt x="6853779" y="0"/>
                </a:cubicBezTo>
                <a:cubicBezTo>
                  <a:pt x="7025975" y="-9007"/>
                  <a:pt x="7214329" y="39538"/>
                  <a:pt x="7332362" y="0"/>
                </a:cubicBezTo>
                <a:cubicBezTo>
                  <a:pt x="7450395" y="-39538"/>
                  <a:pt x="7774978" y="14784"/>
                  <a:pt x="8084420" y="0"/>
                </a:cubicBezTo>
                <a:cubicBezTo>
                  <a:pt x="8393862" y="-14784"/>
                  <a:pt x="8483722" y="58403"/>
                  <a:pt x="8836479" y="0"/>
                </a:cubicBezTo>
                <a:cubicBezTo>
                  <a:pt x="9189236" y="-58403"/>
                  <a:pt x="9125773" y="13834"/>
                  <a:pt x="9223903" y="0"/>
                </a:cubicBezTo>
                <a:cubicBezTo>
                  <a:pt x="9322033" y="-13834"/>
                  <a:pt x="9840691" y="77347"/>
                  <a:pt x="10044330" y="0"/>
                </a:cubicBezTo>
                <a:cubicBezTo>
                  <a:pt x="10585987" y="-44731"/>
                  <a:pt x="10989987" y="453705"/>
                  <a:pt x="10972800" y="928470"/>
                </a:cubicBezTo>
                <a:cubicBezTo>
                  <a:pt x="11004487" y="1133936"/>
                  <a:pt x="10954063" y="1338630"/>
                  <a:pt x="10972800" y="1459008"/>
                </a:cubicBezTo>
                <a:cubicBezTo>
                  <a:pt x="10991537" y="1579386"/>
                  <a:pt x="10943399" y="1807305"/>
                  <a:pt x="10972800" y="2063822"/>
                </a:cubicBezTo>
                <a:cubicBezTo>
                  <a:pt x="11002201" y="2320339"/>
                  <a:pt x="10970013" y="2376651"/>
                  <a:pt x="10972800" y="2482948"/>
                </a:cubicBezTo>
                <a:cubicBezTo>
                  <a:pt x="10975587" y="2589245"/>
                  <a:pt x="10955281" y="2784223"/>
                  <a:pt x="10972800" y="2939211"/>
                </a:cubicBezTo>
                <a:cubicBezTo>
                  <a:pt x="10990319" y="3094199"/>
                  <a:pt x="10960535" y="3322840"/>
                  <a:pt x="10972800" y="3432611"/>
                </a:cubicBezTo>
                <a:cubicBezTo>
                  <a:pt x="10985065" y="3542382"/>
                  <a:pt x="10924818" y="3701739"/>
                  <a:pt x="10972800" y="3888874"/>
                </a:cubicBezTo>
                <a:cubicBezTo>
                  <a:pt x="11020782" y="4076009"/>
                  <a:pt x="10966638" y="4399403"/>
                  <a:pt x="10972800" y="4642239"/>
                </a:cubicBezTo>
                <a:cubicBezTo>
                  <a:pt x="10952533" y="5169633"/>
                  <a:pt x="10529979" y="5669447"/>
                  <a:pt x="10044330" y="5570709"/>
                </a:cubicBezTo>
                <a:cubicBezTo>
                  <a:pt x="9959635" y="5607424"/>
                  <a:pt x="9837511" y="5525723"/>
                  <a:pt x="9656906" y="5570709"/>
                </a:cubicBezTo>
                <a:cubicBezTo>
                  <a:pt x="9476301" y="5615695"/>
                  <a:pt x="9472714" y="5559230"/>
                  <a:pt x="9360641" y="5570709"/>
                </a:cubicBezTo>
                <a:cubicBezTo>
                  <a:pt x="9248569" y="5582188"/>
                  <a:pt x="8931791" y="5494139"/>
                  <a:pt x="8608582" y="5570709"/>
                </a:cubicBezTo>
                <a:cubicBezTo>
                  <a:pt x="8285373" y="5647279"/>
                  <a:pt x="8352626" y="5516465"/>
                  <a:pt x="8129999" y="5570709"/>
                </a:cubicBezTo>
                <a:cubicBezTo>
                  <a:pt x="7907372" y="5624953"/>
                  <a:pt x="7904929" y="5549418"/>
                  <a:pt x="7742575" y="5570709"/>
                </a:cubicBezTo>
                <a:cubicBezTo>
                  <a:pt x="7580221" y="5592000"/>
                  <a:pt x="7266146" y="5500064"/>
                  <a:pt x="7081676" y="5570709"/>
                </a:cubicBezTo>
                <a:cubicBezTo>
                  <a:pt x="6897206" y="5641354"/>
                  <a:pt x="6815055" y="5550693"/>
                  <a:pt x="6603093" y="5570709"/>
                </a:cubicBezTo>
                <a:cubicBezTo>
                  <a:pt x="6391131" y="5590725"/>
                  <a:pt x="6334741" y="5539427"/>
                  <a:pt x="6124510" y="5570709"/>
                </a:cubicBezTo>
                <a:cubicBezTo>
                  <a:pt x="5914279" y="5601991"/>
                  <a:pt x="5776839" y="5529322"/>
                  <a:pt x="5554769" y="5570709"/>
                </a:cubicBezTo>
                <a:cubicBezTo>
                  <a:pt x="5332699" y="5612096"/>
                  <a:pt x="5370013" y="5535499"/>
                  <a:pt x="5258504" y="5570709"/>
                </a:cubicBezTo>
                <a:cubicBezTo>
                  <a:pt x="5146995" y="5605919"/>
                  <a:pt x="5037048" y="5535452"/>
                  <a:pt x="4962238" y="5570709"/>
                </a:cubicBezTo>
                <a:cubicBezTo>
                  <a:pt x="4887428" y="5605966"/>
                  <a:pt x="4474655" y="5527045"/>
                  <a:pt x="4210180" y="5570709"/>
                </a:cubicBezTo>
                <a:cubicBezTo>
                  <a:pt x="3945705" y="5614373"/>
                  <a:pt x="3902600" y="5544224"/>
                  <a:pt x="3822756" y="5570709"/>
                </a:cubicBezTo>
                <a:cubicBezTo>
                  <a:pt x="3742912" y="5597194"/>
                  <a:pt x="3659497" y="5552326"/>
                  <a:pt x="3526490" y="5570709"/>
                </a:cubicBezTo>
                <a:cubicBezTo>
                  <a:pt x="3393483" y="5589092"/>
                  <a:pt x="3091910" y="5538429"/>
                  <a:pt x="2774432" y="5570709"/>
                </a:cubicBezTo>
                <a:cubicBezTo>
                  <a:pt x="2456954" y="5602989"/>
                  <a:pt x="2606027" y="5540332"/>
                  <a:pt x="2478166" y="5570709"/>
                </a:cubicBezTo>
                <a:cubicBezTo>
                  <a:pt x="2350305" y="5601086"/>
                  <a:pt x="2173235" y="5550776"/>
                  <a:pt x="1999584" y="5570709"/>
                </a:cubicBezTo>
                <a:cubicBezTo>
                  <a:pt x="1825933" y="5590642"/>
                  <a:pt x="1389834" y="5469768"/>
                  <a:pt x="928470" y="5570709"/>
                </a:cubicBezTo>
                <a:cubicBezTo>
                  <a:pt x="487700" y="5691308"/>
                  <a:pt x="40399" y="5066271"/>
                  <a:pt x="0" y="4642239"/>
                </a:cubicBezTo>
                <a:cubicBezTo>
                  <a:pt x="-34797" y="4437281"/>
                  <a:pt x="41121" y="4286132"/>
                  <a:pt x="0" y="4148838"/>
                </a:cubicBezTo>
                <a:cubicBezTo>
                  <a:pt x="-41121" y="4011544"/>
                  <a:pt x="37393" y="3872827"/>
                  <a:pt x="0" y="3655438"/>
                </a:cubicBezTo>
                <a:cubicBezTo>
                  <a:pt x="-37393" y="3438049"/>
                  <a:pt x="44814" y="3324224"/>
                  <a:pt x="0" y="3050624"/>
                </a:cubicBezTo>
                <a:cubicBezTo>
                  <a:pt x="-44814" y="2777024"/>
                  <a:pt x="9704" y="2712725"/>
                  <a:pt x="0" y="2482948"/>
                </a:cubicBezTo>
                <a:cubicBezTo>
                  <a:pt x="-9704" y="2253171"/>
                  <a:pt x="32456" y="2076876"/>
                  <a:pt x="0" y="1952409"/>
                </a:cubicBezTo>
                <a:cubicBezTo>
                  <a:pt x="-32456" y="1827942"/>
                  <a:pt x="886" y="1604101"/>
                  <a:pt x="0" y="1384733"/>
                </a:cubicBezTo>
                <a:cubicBezTo>
                  <a:pt x="-886" y="1165365"/>
                  <a:pt x="31321" y="1133425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86018" y="398981"/>
                  <a:pt x="298969" y="45529"/>
                  <a:pt x="928470" y="0"/>
                </a:cubicBezTo>
                <a:cubicBezTo>
                  <a:pt x="995922" y="-23801"/>
                  <a:pt x="1148762" y="15906"/>
                  <a:pt x="1224735" y="0"/>
                </a:cubicBezTo>
                <a:cubicBezTo>
                  <a:pt x="1300708" y="-15906"/>
                  <a:pt x="1663513" y="23659"/>
                  <a:pt x="1794477" y="0"/>
                </a:cubicBezTo>
                <a:cubicBezTo>
                  <a:pt x="1925441" y="-23659"/>
                  <a:pt x="2358356" y="76470"/>
                  <a:pt x="2546535" y="0"/>
                </a:cubicBezTo>
                <a:cubicBezTo>
                  <a:pt x="2734714" y="-76470"/>
                  <a:pt x="2838762" y="17762"/>
                  <a:pt x="3116276" y="0"/>
                </a:cubicBezTo>
                <a:cubicBezTo>
                  <a:pt x="3393790" y="-17762"/>
                  <a:pt x="3353367" y="27605"/>
                  <a:pt x="3503700" y="0"/>
                </a:cubicBezTo>
                <a:cubicBezTo>
                  <a:pt x="3654033" y="-27605"/>
                  <a:pt x="3833060" y="30168"/>
                  <a:pt x="3982283" y="0"/>
                </a:cubicBezTo>
                <a:cubicBezTo>
                  <a:pt x="4131506" y="-30168"/>
                  <a:pt x="4396150" y="26268"/>
                  <a:pt x="4734342" y="0"/>
                </a:cubicBezTo>
                <a:cubicBezTo>
                  <a:pt x="5072534" y="-26268"/>
                  <a:pt x="4905042" y="3774"/>
                  <a:pt x="5030607" y="0"/>
                </a:cubicBezTo>
                <a:cubicBezTo>
                  <a:pt x="5156173" y="-3774"/>
                  <a:pt x="5450206" y="58948"/>
                  <a:pt x="5600348" y="0"/>
                </a:cubicBezTo>
                <a:cubicBezTo>
                  <a:pt x="5750490" y="-58948"/>
                  <a:pt x="6052412" y="49284"/>
                  <a:pt x="6352407" y="0"/>
                </a:cubicBezTo>
                <a:cubicBezTo>
                  <a:pt x="6652402" y="-49284"/>
                  <a:pt x="6776487" y="47527"/>
                  <a:pt x="7013307" y="0"/>
                </a:cubicBezTo>
                <a:cubicBezTo>
                  <a:pt x="7250127" y="-47527"/>
                  <a:pt x="7349350" y="36685"/>
                  <a:pt x="7583048" y="0"/>
                </a:cubicBezTo>
                <a:cubicBezTo>
                  <a:pt x="7816746" y="-36685"/>
                  <a:pt x="7782851" y="5141"/>
                  <a:pt x="7879313" y="0"/>
                </a:cubicBezTo>
                <a:cubicBezTo>
                  <a:pt x="7975776" y="-5141"/>
                  <a:pt x="8316825" y="2377"/>
                  <a:pt x="8540213" y="0"/>
                </a:cubicBezTo>
                <a:cubicBezTo>
                  <a:pt x="8763601" y="-2377"/>
                  <a:pt x="8858531" y="23769"/>
                  <a:pt x="9018796" y="0"/>
                </a:cubicBezTo>
                <a:cubicBezTo>
                  <a:pt x="9179061" y="-23769"/>
                  <a:pt x="9212827" y="14608"/>
                  <a:pt x="9406220" y="0"/>
                </a:cubicBezTo>
                <a:cubicBezTo>
                  <a:pt x="9599613" y="-14608"/>
                  <a:pt x="9880328" y="64046"/>
                  <a:pt x="10044330" y="0"/>
                </a:cubicBezTo>
                <a:cubicBezTo>
                  <a:pt x="10529611" y="-16350"/>
                  <a:pt x="11082925" y="366770"/>
                  <a:pt x="10972800" y="928470"/>
                </a:cubicBezTo>
                <a:cubicBezTo>
                  <a:pt x="10990413" y="1093342"/>
                  <a:pt x="10956160" y="1268304"/>
                  <a:pt x="10972800" y="1496146"/>
                </a:cubicBezTo>
                <a:cubicBezTo>
                  <a:pt x="10989440" y="1723988"/>
                  <a:pt x="10968880" y="1863663"/>
                  <a:pt x="10972800" y="1989547"/>
                </a:cubicBezTo>
                <a:cubicBezTo>
                  <a:pt x="10976720" y="2115431"/>
                  <a:pt x="10936193" y="2347158"/>
                  <a:pt x="10972800" y="2482948"/>
                </a:cubicBezTo>
                <a:cubicBezTo>
                  <a:pt x="11009407" y="2618738"/>
                  <a:pt x="10952197" y="2753261"/>
                  <a:pt x="10972800" y="2902073"/>
                </a:cubicBezTo>
                <a:cubicBezTo>
                  <a:pt x="10993403" y="3050886"/>
                  <a:pt x="10955742" y="3251703"/>
                  <a:pt x="10972800" y="3432611"/>
                </a:cubicBezTo>
                <a:cubicBezTo>
                  <a:pt x="10989858" y="3613519"/>
                  <a:pt x="10948093" y="3751552"/>
                  <a:pt x="10972800" y="3888874"/>
                </a:cubicBezTo>
                <a:cubicBezTo>
                  <a:pt x="10997507" y="4026196"/>
                  <a:pt x="10892065" y="4358201"/>
                  <a:pt x="10972800" y="4642239"/>
                </a:cubicBezTo>
                <a:cubicBezTo>
                  <a:pt x="11063665" y="5128269"/>
                  <a:pt x="10619318" y="5443780"/>
                  <a:pt x="10044330" y="5570709"/>
                </a:cubicBezTo>
                <a:cubicBezTo>
                  <a:pt x="9829531" y="5573655"/>
                  <a:pt x="9752866" y="5550560"/>
                  <a:pt x="9565747" y="5570709"/>
                </a:cubicBezTo>
                <a:cubicBezTo>
                  <a:pt x="9378628" y="5590858"/>
                  <a:pt x="9246576" y="5565069"/>
                  <a:pt x="8996006" y="5570709"/>
                </a:cubicBezTo>
                <a:cubicBezTo>
                  <a:pt x="8745436" y="5576349"/>
                  <a:pt x="8834239" y="5553834"/>
                  <a:pt x="8699741" y="5570709"/>
                </a:cubicBezTo>
                <a:cubicBezTo>
                  <a:pt x="8565243" y="5587584"/>
                  <a:pt x="8238205" y="5519161"/>
                  <a:pt x="7947682" y="5570709"/>
                </a:cubicBezTo>
                <a:cubicBezTo>
                  <a:pt x="7657159" y="5622257"/>
                  <a:pt x="7434341" y="5527045"/>
                  <a:pt x="7286782" y="5570709"/>
                </a:cubicBezTo>
                <a:cubicBezTo>
                  <a:pt x="7139223" y="5614373"/>
                  <a:pt x="7101595" y="5542263"/>
                  <a:pt x="6990517" y="5570709"/>
                </a:cubicBezTo>
                <a:cubicBezTo>
                  <a:pt x="6879440" y="5599155"/>
                  <a:pt x="6686093" y="5553466"/>
                  <a:pt x="6603093" y="5570709"/>
                </a:cubicBezTo>
                <a:cubicBezTo>
                  <a:pt x="6520093" y="5587952"/>
                  <a:pt x="6446738" y="5552427"/>
                  <a:pt x="6306827" y="5570709"/>
                </a:cubicBezTo>
                <a:cubicBezTo>
                  <a:pt x="6166916" y="5588991"/>
                  <a:pt x="5746336" y="5542689"/>
                  <a:pt x="5554769" y="5570709"/>
                </a:cubicBezTo>
                <a:cubicBezTo>
                  <a:pt x="5363202" y="5598729"/>
                  <a:pt x="5200509" y="5513606"/>
                  <a:pt x="4985028" y="5570709"/>
                </a:cubicBezTo>
                <a:cubicBezTo>
                  <a:pt x="4769547" y="5627812"/>
                  <a:pt x="4684050" y="5511035"/>
                  <a:pt x="4415286" y="5570709"/>
                </a:cubicBezTo>
                <a:cubicBezTo>
                  <a:pt x="4146522" y="5630383"/>
                  <a:pt x="4027157" y="5549249"/>
                  <a:pt x="3754387" y="5570709"/>
                </a:cubicBezTo>
                <a:cubicBezTo>
                  <a:pt x="3481617" y="5592169"/>
                  <a:pt x="3445802" y="5533591"/>
                  <a:pt x="3366963" y="5570709"/>
                </a:cubicBezTo>
                <a:cubicBezTo>
                  <a:pt x="3288124" y="5607827"/>
                  <a:pt x="3103921" y="5557255"/>
                  <a:pt x="2888380" y="5570709"/>
                </a:cubicBezTo>
                <a:cubicBezTo>
                  <a:pt x="2672839" y="5584163"/>
                  <a:pt x="2511638" y="5540314"/>
                  <a:pt x="2227480" y="5570709"/>
                </a:cubicBezTo>
                <a:cubicBezTo>
                  <a:pt x="1943322" y="5601104"/>
                  <a:pt x="1917129" y="5567735"/>
                  <a:pt x="1657739" y="5570709"/>
                </a:cubicBezTo>
                <a:cubicBezTo>
                  <a:pt x="1398349" y="5573683"/>
                  <a:pt x="1167679" y="5513580"/>
                  <a:pt x="928470" y="5570709"/>
                </a:cubicBezTo>
                <a:cubicBezTo>
                  <a:pt x="475649" y="5612913"/>
                  <a:pt x="-64478" y="5117355"/>
                  <a:pt x="0" y="4642239"/>
                </a:cubicBezTo>
                <a:cubicBezTo>
                  <a:pt x="-41726" y="4432930"/>
                  <a:pt x="32721" y="4345494"/>
                  <a:pt x="0" y="4223114"/>
                </a:cubicBezTo>
                <a:cubicBezTo>
                  <a:pt x="-32721" y="4100734"/>
                  <a:pt x="17409" y="3983108"/>
                  <a:pt x="0" y="3766851"/>
                </a:cubicBezTo>
                <a:cubicBezTo>
                  <a:pt x="-17409" y="3550594"/>
                  <a:pt x="29297" y="3459040"/>
                  <a:pt x="0" y="3347725"/>
                </a:cubicBezTo>
                <a:cubicBezTo>
                  <a:pt x="-29297" y="3236410"/>
                  <a:pt x="33293" y="2981506"/>
                  <a:pt x="0" y="2742911"/>
                </a:cubicBezTo>
                <a:cubicBezTo>
                  <a:pt x="-33293" y="2504316"/>
                  <a:pt x="3354" y="2283369"/>
                  <a:pt x="0" y="2138098"/>
                </a:cubicBezTo>
                <a:cubicBezTo>
                  <a:pt x="-3354" y="1992827"/>
                  <a:pt x="50231" y="1803774"/>
                  <a:pt x="0" y="1681835"/>
                </a:cubicBezTo>
                <a:cubicBezTo>
                  <a:pt x="-50231" y="1559896"/>
                  <a:pt x="43235" y="1126327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726698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6" action="ppaction://hlinksldjump"/>
            <a:extLst>
              <a:ext uri="{FF2B5EF4-FFF2-40B4-BE49-F238E27FC236}">
                <a16:creationId xmlns:a16="http://schemas.microsoft.com/office/drawing/2014/main" id="{E628C0A7-50A0-43A1-9079-09255E7AA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6" b="91281" l="7000" r="95000">
                        <a14:foregroundMark x1="90750" y1="83106" x2="94000" y2="75295"/>
                        <a14:foregroundMark x1="94000" y1="75295" x2="91750" y2="58492"/>
                        <a14:foregroundMark x1="64833" y1="81017" x2="50750" y2="77475"/>
                        <a14:foregroundMark x1="50750" y1="77475" x2="26917" y2="61399"/>
                        <a14:foregroundMark x1="26917" y1="61399" x2="54917" y2="59310"/>
                        <a14:foregroundMark x1="54917" y1="59310" x2="28833" y2="25522"/>
                        <a14:foregroundMark x1="28833" y1="25522" x2="55333" y2="23161"/>
                        <a14:foregroundMark x1="55333" y1="23161" x2="48833" y2="16440"/>
                        <a14:foregroundMark x1="48833" y1="16440" x2="43500" y2="16167"/>
                        <a14:foregroundMark x1="54417" y1="48229" x2="62667" y2="60127"/>
                        <a14:foregroundMark x1="62667" y1="60127" x2="55417" y2="66031"/>
                        <a14:foregroundMark x1="55417" y1="66031" x2="52167" y2="56403"/>
                        <a14:foregroundMark x1="65583" y1="78111" x2="64167" y2="66394"/>
                        <a14:foregroundMark x1="64167" y1="66394" x2="68750" y2="52407"/>
                        <a14:foregroundMark x1="68750" y1="52407" x2="57083" y2="44323"/>
                        <a14:foregroundMark x1="70667" y1="49682" x2="71583" y2="44959"/>
                        <a14:foregroundMark x1="41833" y1="80381" x2="44083" y2="69573"/>
                        <a14:foregroundMark x1="30917" y1="61580" x2="38083" y2="42234"/>
                        <a14:foregroundMark x1="38083" y1="42234" x2="38083" y2="42234"/>
                        <a14:foregroundMark x1="43750" y1="51317" x2="51833" y2="56403"/>
                        <a14:foregroundMark x1="26583" y1="51317" x2="25167" y2="40781"/>
                        <a14:foregroundMark x1="25167" y1="40781" x2="27500" y2="33061"/>
                        <a14:foregroundMark x1="27500" y1="33061" x2="24000" y2="26794"/>
                        <a14:foregroundMark x1="24000" y1="26794" x2="22083" y2="25250"/>
                        <a14:foregroundMark x1="17167" y1="23797" x2="37167" y2="47321"/>
                        <a14:foregroundMark x1="37167" y1="47321" x2="31417" y2="51135"/>
                        <a14:foregroundMark x1="31417" y1="51135" x2="29167" y2="43778"/>
                        <a14:foregroundMark x1="29167" y1="43778" x2="30667" y2="31063"/>
                        <a14:foregroundMark x1="30667" y1="31063" x2="28083" y2="27520"/>
                        <a14:foregroundMark x1="11750" y1="88647" x2="8917" y2="85104"/>
                        <a14:foregroundMark x1="64583" y1="89827" x2="36917" y2="91281"/>
                        <a14:foregroundMark x1="36917" y1="91281" x2="29417" y2="89646"/>
                        <a14:foregroundMark x1="10000" y1="81835" x2="7750" y2="80836"/>
                        <a14:foregroundMark x1="9500" y1="82470" x2="7000" y2="75931"/>
                        <a14:foregroundMark x1="7000" y1="75931" x2="7000" y2="75931"/>
                        <a14:foregroundMark x1="8500" y1="74296" x2="8500" y2="74296"/>
                        <a14:foregroundMark x1="8333" y1="86194" x2="7583" y2="86194"/>
                        <a14:foregroundMark x1="7583" y1="86194" x2="7000" y2="86194"/>
                        <a14:foregroundMark x1="93417" y1="49682" x2="95000" y2="56494"/>
                        <a14:foregroundMark x1="95000" y1="56494" x2="94167" y2="57675"/>
                        <a14:foregroundMark x1="74000" y1="9809" x2="52333" y2="6267"/>
                        <a14:foregroundMark x1="52333" y1="6267" x2="22500" y2="9446"/>
                        <a14:foregroundMark x1="7000" y1="37784" x2="7750" y2="47139"/>
                        <a14:foregroundMark x1="7250" y1="54768" x2="7417" y2="61580"/>
                        <a14:foregroundMark x1="95083" y1="70118" x2="95083" y2="74659"/>
                        <a14:foregroundMark x1="40750" y1="6540" x2="35083" y2="50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760" y="1507021"/>
            <a:ext cx="3953034" cy="36269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3D4FBD-556E-4A43-B96E-93AF7B1F79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0" b="89673" l="4218" r="97279">
                        <a14:foregroundMark x1="33333" y1="36146" x2="31156" y2="36272"/>
                        <a14:foregroundMark x1="8980" y1="32368" x2="8571" y2="40680"/>
                        <a14:foregroundMark x1="8571" y1="40680" x2="9796" y2="41688"/>
                        <a14:foregroundMark x1="5986" y1="31234" x2="4218" y2="35642"/>
                        <a14:foregroundMark x1="14694" y1="17884" x2="18231" y2="21537"/>
                        <a14:foregroundMark x1="90476" y1="22796" x2="99728" y2="24055"/>
                        <a14:foregroundMark x1="99728" y1="24055" x2="92517" y2="30856"/>
                        <a14:foregroundMark x1="92517" y1="30856" x2="92517" y2="31360"/>
                        <a14:foregroundMark x1="89796" y1="47985" x2="91156" y2="51134"/>
                        <a14:foregroundMark x1="96054" y1="29975" x2="97279" y2="22796"/>
                        <a14:foregroundMark x1="97279" y1="22796" x2="96190" y2="22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6997" y="1071451"/>
            <a:ext cx="4163811" cy="4498048"/>
          </a:xfrm>
          <a:prstGeom prst="rect">
            <a:avLst/>
          </a:prstGeom>
        </p:spPr>
      </p:pic>
      <p:pic>
        <p:nvPicPr>
          <p:cNvPr id="3" name="Никанориха минус">
            <a:hlinkClick r:id="" action="ppaction://media"/>
            <a:extLst>
              <a:ext uri="{FF2B5EF4-FFF2-40B4-BE49-F238E27FC236}">
                <a16:creationId xmlns:a16="http://schemas.microsoft.com/office/drawing/2014/main" id="{87DF0675-C778-4842-A766-4EDC15EA8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359" y="6101812"/>
            <a:ext cx="610479" cy="6118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FCA7C1-0A65-4E3D-9F2C-2CCE6DD8BF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5011" y="3736998"/>
            <a:ext cx="1129438" cy="21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Никанориха минус">
            <a:hlinkClick r:id="" action="ppaction://media"/>
            <a:extLst>
              <a:ext uri="{FF2B5EF4-FFF2-40B4-BE49-F238E27FC236}">
                <a16:creationId xmlns:a16="http://schemas.microsoft.com/office/drawing/2014/main" id="{87DF0675-C778-4842-A766-4EDC15EA8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39" y="6072449"/>
            <a:ext cx="638022" cy="639489"/>
          </a:xfrm>
          <a:prstGeom prst="rect">
            <a:avLst/>
          </a:prstGeom>
        </p:spPr>
      </p:pic>
      <p:pic>
        <p:nvPicPr>
          <p:cNvPr id="5" name="Рисунок 4">
            <a:hlinkClick r:id="rId8" action="ppaction://hlinksldjump"/>
            <a:extLst>
              <a:ext uri="{FF2B5EF4-FFF2-40B4-BE49-F238E27FC236}">
                <a16:creationId xmlns:a16="http://schemas.microsoft.com/office/drawing/2014/main" id="{1721B96A-0A93-4FAD-AA17-F7A7620EE3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21"/>
          <a:stretch/>
        </p:blipFill>
        <p:spPr>
          <a:xfrm>
            <a:off x="1167843" y="594022"/>
            <a:ext cx="9971810" cy="5669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FCA7C1-0A65-4E3D-9F2C-2CCE6DD8B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6220" y="4242019"/>
            <a:ext cx="1327969" cy="24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79525" y="535121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407053 w 10972800"/>
              <a:gd name="connsiteY2" fmla="*/ 0 h 5570709"/>
              <a:gd name="connsiteX3" fmla="*/ 1976794 w 10972800"/>
              <a:gd name="connsiteY3" fmla="*/ 0 h 5570709"/>
              <a:gd name="connsiteX4" fmla="*/ 2364218 w 10972800"/>
              <a:gd name="connsiteY4" fmla="*/ 0 h 5570709"/>
              <a:gd name="connsiteX5" fmla="*/ 3116276 w 10972800"/>
              <a:gd name="connsiteY5" fmla="*/ 0 h 5570709"/>
              <a:gd name="connsiteX6" fmla="*/ 3868335 w 10972800"/>
              <a:gd name="connsiteY6" fmla="*/ 0 h 5570709"/>
              <a:gd name="connsiteX7" fmla="*/ 4529235 w 10972800"/>
              <a:gd name="connsiteY7" fmla="*/ 0 h 5570709"/>
              <a:gd name="connsiteX8" fmla="*/ 5098976 w 10972800"/>
              <a:gd name="connsiteY8" fmla="*/ 0 h 5570709"/>
              <a:gd name="connsiteX9" fmla="*/ 5851034 w 10972800"/>
              <a:gd name="connsiteY9" fmla="*/ 0 h 5570709"/>
              <a:gd name="connsiteX10" fmla="*/ 6420776 w 10972800"/>
              <a:gd name="connsiteY10" fmla="*/ 0 h 5570709"/>
              <a:gd name="connsiteX11" fmla="*/ 7172834 w 10972800"/>
              <a:gd name="connsiteY11" fmla="*/ 0 h 5570709"/>
              <a:gd name="connsiteX12" fmla="*/ 7469100 w 10972800"/>
              <a:gd name="connsiteY12" fmla="*/ 0 h 5570709"/>
              <a:gd name="connsiteX13" fmla="*/ 8038841 w 10972800"/>
              <a:gd name="connsiteY13" fmla="*/ 0 h 5570709"/>
              <a:gd name="connsiteX14" fmla="*/ 8517423 w 10972800"/>
              <a:gd name="connsiteY14" fmla="*/ 0 h 5570709"/>
              <a:gd name="connsiteX15" fmla="*/ 8813689 w 10972800"/>
              <a:gd name="connsiteY15" fmla="*/ 0 h 5570709"/>
              <a:gd name="connsiteX16" fmla="*/ 9201113 w 10972800"/>
              <a:gd name="connsiteY16" fmla="*/ 0 h 5570709"/>
              <a:gd name="connsiteX17" fmla="*/ 10044330 w 10972800"/>
              <a:gd name="connsiteY17" fmla="*/ 0 h 5570709"/>
              <a:gd name="connsiteX18" fmla="*/ 10972800 w 10972800"/>
              <a:gd name="connsiteY18" fmla="*/ 928470 h 5570709"/>
              <a:gd name="connsiteX19" fmla="*/ 10972800 w 10972800"/>
              <a:gd name="connsiteY19" fmla="*/ 1347595 h 5570709"/>
              <a:gd name="connsiteX20" fmla="*/ 10972800 w 10972800"/>
              <a:gd name="connsiteY20" fmla="*/ 1915271 h 5570709"/>
              <a:gd name="connsiteX21" fmla="*/ 10972800 w 10972800"/>
              <a:gd name="connsiteY21" fmla="*/ 2520085 h 5570709"/>
              <a:gd name="connsiteX22" fmla="*/ 10972800 w 10972800"/>
              <a:gd name="connsiteY22" fmla="*/ 3124899 h 5570709"/>
              <a:gd name="connsiteX23" fmla="*/ 10972800 w 10972800"/>
              <a:gd name="connsiteY23" fmla="*/ 3618300 h 5570709"/>
              <a:gd name="connsiteX24" fmla="*/ 10972800 w 10972800"/>
              <a:gd name="connsiteY24" fmla="*/ 4111701 h 5570709"/>
              <a:gd name="connsiteX25" fmla="*/ 10972800 w 10972800"/>
              <a:gd name="connsiteY25" fmla="*/ 4642239 h 5570709"/>
              <a:gd name="connsiteX26" fmla="*/ 10044330 w 10972800"/>
              <a:gd name="connsiteY26" fmla="*/ 5570709 h 5570709"/>
              <a:gd name="connsiteX27" fmla="*/ 9383430 w 10972800"/>
              <a:gd name="connsiteY27" fmla="*/ 5570709 h 5570709"/>
              <a:gd name="connsiteX28" fmla="*/ 8996006 w 10972800"/>
              <a:gd name="connsiteY28" fmla="*/ 5570709 h 5570709"/>
              <a:gd name="connsiteX29" fmla="*/ 8243948 w 10972800"/>
              <a:gd name="connsiteY29" fmla="*/ 5570709 h 5570709"/>
              <a:gd name="connsiteX30" fmla="*/ 7765365 w 10972800"/>
              <a:gd name="connsiteY30" fmla="*/ 5570709 h 5570709"/>
              <a:gd name="connsiteX31" fmla="*/ 7469100 w 10972800"/>
              <a:gd name="connsiteY31" fmla="*/ 5570709 h 5570709"/>
              <a:gd name="connsiteX32" fmla="*/ 7172834 w 10972800"/>
              <a:gd name="connsiteY32" fmla="*/ 5570709 h 5570709"/>
              <a:gd name="connsiteX33" fmla="*/ 6694251 w 10972800"/>
              <a:gd name="connsiteY33" fmla="*/ 5570709 h 5570709"/>
              <a:gd name="connsiteX34" fmla="*/ 5942193 w 10972800"/>
              <a:gd name="connsiteY34" fmla="*/ 5570709 h 5570709"/>
              <a:gd name="connsiteX35" fmla="*/ 5463610 w 10972800"/>
              <a:gd name="connsiteY35" fmla="*/ 5570709 h 5570709"/>
              <a:gd name="connsiteX36" fmla="*/ 4711552 w 10972800"/>
              <a:gd name="connsiteY36" fmla="*/ 5570709 h 5570709"/>
              <a:gd name="connsiteX37" fmla="*/ 4324128 w 10972800"/>
              <a:gd name="connsiteY37" fmla="*/ 5570709 h 5570709"/>
              <a:gd name="connsiteX38" fmla="*/ 3845545 w 10972800"/>
              <a:gd name="connsiteY38" fmla="*/ 5570709 h 5570709"/>
              <a:gd name="connsiteX39" fmla="*/ 3458121 w 10972800"/>
              <a:gd name="connsiteY39" fmla="*/ 5570709 h 5570709"/>
              <a:gd name="connsiteX40" fmla="*/ 3161856 w 10972800"/>
              <a:gd name="connsiteY40" fmla="*/ 5570709 h 5570709"/>
              <a:gd name="connsiteX41" fmla="*/ 2683273 w 10972800"/>
              <a:gd name="connsiteY41" fmla="*/ 5570709 h 5570709"/>
              <a:gd name="connsiteX42" fmla="*/ 2204690 w 10972800"/>
              <a:gd name="connsiteY42" fmla="*/ 5570709 h 5570709"/>
              <a:gd name="connsiteX43" fmla="*/ 1817266 w 10972800"/>
              <a:gd name="connsiteY43" fmla="*/ 5570709 h 5570709"/>
              <a:gd name="connsiteX44" fmla="*/ 928470 w 10972800"/>
              <a:gd name="connsiteY44" fmla="*/ 5570709 h 5570709"/>
              <a:gd name="connsiteX45" fmla="*/ 0 w 10972800"/>
              <a:gd name="connsiteY45" fmla="*/ 4642239 h 5570709"/>
              <a:gd name="connsiteX46" fmla="*/ 0 w 10972800"/>
              <a:gd name="connsiteY46" fmla="*/ 4037425 h 5570709"/>
              <a:gd name="connsiteX47" fmla="*/ 0 w 10972800"/>
              <a:gd name="connsiteY47" fmla="*/ 3618300 h 5570709"/>
              <a:gd name="connsiteX48" fmla="*/ 0 w 10972800"/>
              <a:gd name="connsiteY48" fmla="*/ 3087761 h 5570709"/>
              <a:gd name="connsiteX49" fmla="*/ 0 w 10972800"/>
              <a:gd name="connsiteY49" fmla="*/ 2594361 h 5570709"/>
              <a:gd name="connsiteX50" fmla="*/ 0 w 10972800"/>
              <a:gd name="connsiteY50" fmla="*/ 2063822 h 5570709"/>
              <a:gd name="connsiteX51" fmla="*/ 0 w 10972800"/>
              <a:gd name="connsiteY51" fmla="*/ 1644697 h 5570709"/>
              <a:gd name="connsiteX52" fmla="*/ 0 w 10972800"/>
              <a:gd name="connsiteY52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-58681" y="496110"/>
                  <a:pt x="428343" y="11987"/>
                  <a:pt x="928470" y="0"/>
                </a:cubicBezTo>
                <a:cubicBezTo>
                  <a:pt x="1073081" y="-51852"/>
                  <a:pt x="1213366" y="43829"/>
                  <a:pt x="1407053" y="0"/>
                </a:cubicBezTo>
                <a:cubicBezTo>
                  <a:pt x="1600740" y="-43829"/>
                  <a:pt x="1825593" y="5873"/>
                  <a:pt x="1976794" y="0"/>
                </a:cubicBezTo>
                <a:cubicBezTo>
                  <a:pt x="2127995" y="-5873"/>
                  <a:pt x="2246668" y="20029"/>
                  <a:pt x="2364218" y="0"/>
                </a:cubicBezTo>
                <a:cubicBezTo>
                  <a:pt x="2481768" y="-20029"/>
                  <a:pt x="2950562" y="76274"/>
                  <a:pt x="3116276" y="0"/>
                </a:cubicBezTo>
                <a:cubicBezTo>
                  <a:pt x="3281990" y="-76274"/>
                  <a:pt x="3547706" y="41938"/>
                  <a:pt x="3868335" y="0"/>
                </a:cubicBezTo>
                <a:cubicBezTo>
                  <a:pt x="4188964" y="-41938"/>
                  <a:pt x="4351004" y="49780"/>
                  <a:pt x="4529235" y="0"/>
                </a:cubicBezTo>
                <a:cubicBezTo>
                  <a:pt x="4707466" y="-49780"/>
                  <a:pt x="4927777" y="57205"/>
                  <a:pt x="5098976" y="0"/>
                </a:cubicBezTo>
                <a:cubicBezTo>
                  <a:pt x="5270175" y="-57205"/>
                  <a:pt x="5493630" y="77720"/>
                  <a:pt x="5851034" y="0"/>
                </a:cubicBezTo>
                <a:cubicBezTo>
                  <a:pt x="6208438" y="-77720"/>
                  <a:pt x="6229583" y="3962"/>
                  <a:pt x="6420776" y="0"/>
                </a:cubicBezTo>
                <a:cubicBezTo>
                  <a:pt x="6611969" y="-3962"/>
                  <a:pt x="6877708" y="43993"/>
                  <a:pt x="7172834" y="0"/>
                </a:cubicBezTo>
                <a:cubicBezTo>
                  <a:pt x="7467960" y="-43993"/>
                  <a:pt x="7329492" y="28215"/>
                  <a:pt x="7469100" y="0"/>
                </a:cubicBezTo>
                <a:cubicBezTo>
                  <a:pt x="7608708" y="-28215"/>
                  <a:pt x="7868540" y="60455"/>
                  <a:pt x="8038841" y="0"/>
                </a:cubicBezTo>
                <a:cubicBezTo>
                  <a:pt x="8209142" y="-60455"/>
                  <a:pt x="8354039" y="25683"/>
                  <a:pt x="8517423" y="0"/>
                </a:cubicBezTo>
                <a:cubicBezTo>
                  <a:pt x="8680807" y="-25683"/>
                  <a:pt x="8676153" y="5709"/>
                  <a:pt x="8813689" y="0"/>
                </a:cubicBezTo>
                <a:cubicBezTo>
                  <a:pt x="8951225" y="-5709"/>
                  <a:pt x="9092140" y="439"/>
                  <a:pt x="9201113" y="0"/>
                </a:cubicBezTo>
                <a:cubicBezTo>
                  <a:pt x="9310086" y="-439"/>
                  <a:pt x="9747859" y="2802"/>
                  <a:pt x="10044330" y="0"/>
                </a:cubicBezTo>
                <a:cubicBezTo>
                  <a:pt x="10642189" y="85475"/>
                  <a:pt x="11066559" y="535968"/>
                  <a:pt x="10972800" y="928470"/>
                </a:cubicBezTo>
                <a:cubicBezTo>
                  <a:pt x="10987203" y="1039391"/>
                  <a:pt x="10930665" y="1210755"/>
                  <a:pt x="10972800" y="1347595"/>
                </a:cubicBezTo>
                <a:cubicBezTo>
                  <a:pt x="11014935" y="1484436"/>
                  <a:pt x="10967912" y="1714396"/>
                  <a:pt x="10972800" y="1915271"/>
                </a:cubicBezTo>
                <a:cubicBezTo>
                  <a:pt x="10977688" y="2116146"/>
                  <a:pt x="10907923" y="2360429"/>
                  <a:pt x="10972800" y="2520085"/>
                </a:cubicBezTo>
                <a:cubicBezTo>
                  <a:pt x="11037677" y="2679741"/>
                  <a:pt x="10924999" y="2888708"/>
                  <a:pt x="10972800" y="3124899"/>
                </a:cubicBezTo>
                <a:cubicBezTo>
                  <a:pt x="11020601" y="3361090"/>
                  <a:pt x="10970559" y="3382635"/>
                  <a:pt x="10972800" y="3618300"/>
                </a:cubicBezTo>
                <a:cubicBezTo>
                  <a:pt x="10975041" y="3853965"/>
                  <a:pt x="10943639" y="3866637"/>
                  <a:pt x="10972800" y="4111701"/>
                </a:cubicBezTo>
                <a:cubicBezTo>
                  <a:pt x="11001961" y="4356765"/>
                  <a:pt x="10922155" y="4480148"/>
                  <a:pt x="10972800" y="4642239"/>
                </a:cubicBezTo>
                <a:cubicBezTo>
                  <a:pt x="11121719" y="5133076"/>
                  <a:pt x="10587386" y="5688265"/>
                  <a:pt x="10044330" y="5570709"/>
                </a:cubicBezTo>
                <a:cubicBezTo>
                  <a:pt x="9890246" y="5647295"/>
                  <a:pt x="9598025" y="5529892"/>
                  <a:pt x="9383430" y="5570709"/>
                </a:cubicBezTo>
                <a:cubicBezTo>
                  <a:pt x="9168835" y="5611526"/>
                  <a:pt x="9153420" y="5548926"/>
                  <a:pt x="8996006" y="5570709"/>
                </a:cubicBezTo>
                <a:cubicBezTo>
                  <a:pt x="8838592" y="5592492"/>
                  <a:pt x="8439586" y="5498877"/>
                  <a:pt x="8243948" y="5570709"/>
                </a:cubicBezTo>
                <a:cubicBezTo>
                  <a:pt x="8048310" y="5642541"/>
                  <a:pt x="7962586" y="5547034"/>
                  <a:pt x="7765365" y="5570709"/>
                </a:cubicBezTo>
                <a:cubicBezTo>
                  <a:pt x="7568144" y="5594384"/>
                  <a:pt x="7609479" y="5542423"/>
                  <a:pt x="7469100" y="5570709"/>
                </a:cubicBezTo>
                <a:cubicBezTo>
                  <a:pt x="7328722" y="5598995"/>
                  <a:pt x="7316684" y="5551191"/>
                  <a:pt x="7172834" y="5570709"/>
                </a:cubicBezTo>
                <a:cubicBezTo>
                  <a:pt x="7028984" y="5590227"/>
                  <a:pt x="6816629" y="5541988"/>
                  <a:pt x="6694251" y="5570709"/>
                </a:cubicBezTo>
                <a:cubicBezTo>
                  <a:pt x="6571873" y="5599430"/>
                  <a:pt x="6094044" y="5523971"/>
                  <a:pt x="5942193" y="5570709"/>
                </a:cubicBezTo>
                <a:cubicBezTo>
                  <a:pt x="5790342" y="5617447"/>
                  <a:pt x="5640334" y="5539502"/>
                  <a:pt x="5463610" y="5570709"/>
                </a:cubicBezTo>
                <a:cubicBezTo>
                  <a:pt x="5286886" y="5601916"/>
                  <a:pt x="4874002" y="5557633"/>
                  <a:pt x="4711552" y="5570709"/>
                </a:cubicBezTo>
                <a:cubicBezTo>
                  <a:pt x="4549102" y="5583785"/>
                  <a:pt x="4429717" y="5538537"/>
                  <a:pt x="4324128" y="5570709"/>
                </a:cubicBezTo>
                <a:cubicBezTo>
                  <a:pt x="4218539" y="5602881"/>
                  <a:pt x="4054060" y="5523917"/>
                  <a:pt x="3845545" y="5570709"/>
                </a:cubicBezTo>
                <a:cubicBezTo>
                  <a:pt x="3637030" y="5617501"/>
                  <a:pt x="3582222" y="5535068"/>
                  <a:pt x="3458121" y="5570709"/>
                </a:cubicBezTo>
                <a:cubicBezTo>
                  <a:pt x="3334020" y="5606350"/>
                  <a:pt x="3305770" y="5539647"/>
                  <a:pt x="3161856" y="5570709"/>
                </a:cubicBezTo>
                <a:cubicBezTo>
                  <a:pt x="3017942" y="5601771"/>
                  <a:pt x="2786860" y="5526248"/>
                  <a:pt x="2683273" y="5570709"/>
                </a:cubicBezTo>
                <a:cubicBezTo>
                  <a:pt x="2579686" y="5615170"/>
                  <a:pt x="2388854" y="5534433"/>
                  <a:pt x="2204690" y="5570709"/>
                </a:cubicBezTo>
                <a:cubicBezTo>
                  <a:pt x="2020526" y="5606985"/>
                  <a:pt x="1939799" y="5538210"/>
                  <a:pt x="1817266" y="5570709"/>
                </a:cubicBezTo>
                <a:cubicBezTo>
                  <a:pt x="1694733" y="5603208"/>
                  <a:pt x="1338496" y="5469892"/>
                  <a:pt x="928470" y="5570709"/>
                </a:cubicBezTo>
                <a:cubicBezTo>
                  <a:pt x="425171" y="5597100"/>
                  <a:pt x="-102035" y="5181087"/>
                  <a:pt x="0" y="4642239"/>
                </a:cubicBezTo>
                <a:cubicBezTo>
                  <a:pt x="-51454" y="4497706"/>
                  <a:pt x="53924" y="4253440"/>
                  <a:pt x="0" y="4037425"/>
                </a:cubicBezTo>
                <a:cubicBezTo>
                  <a:pt x="-53924" y="3821410"/>
                  <a:pt x="4774" y="3811789"/>
                  <a:pt x="0" y="3618300"/>
                </a:cubicBezTo>
                <a:cubicBezTo>
                  <a:pt x="-4774" y="3424812"/>
                  <a:pt x="60576" y="3221112"/>
                  <a:pt x="0" y="3087761"/>
                </a:cubicBezTo>
                <a:cubicBezTo>
                  <a:pt x="-60576" y="2954410"/>
                  <a:pt x="36226" y="2705304"/>
                  <a:pt x="0" y="2594361"/>
                </a:cubicBezTo>
                <a:cubicBezTo>
                  <a:pt x="-36226" y="2483418"/>
                  <a:pt x="52104" y="2323905"/>
                  <a:pt x="0" y="2063822"/>
                </a:cubicBezTo>
                <a:cubicBezTo>
                  <a:pt x="-52104" y="1803739"/>
                  <a:pt x="29280" y="1811096"/>
                  <a:pt x="0" y="1644697"/>
                </a:cubicBezTo>
                <a:cubicBezTo>
                  <a:pt x="-29280" y="1478299"/>
                  <a:pt x="62122" y="1143545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-11746" y="408587"/>
                  <a:pt x="497507" y="-1614"/>
                  <a:pt x="928470" y="0"/>
                </a:cubicBezTo>
                <a:cubicBezTo>
                  <a:pt x="1081608" y="-13422"/>
                  <a:pt x="1133579" y="1166"/>
                  <a:pt x="1315894" y="0"/>
                </a:cubicBezTo>
                <a:cubicBezTo>
                  <a:pt x="1498209" y="-1166"/>
                  <a:pt x="1548747" y="26926"/>
                  <a:pt x="1612160" y="0"/>
                </a:cubicBezTo>
                <a:cubicBezTo>
                  <a:pt x="1675573" y="-26926"/>
                  <a:pt x="2026687" y="22697"/>
                  <a:pt x="2181901" y="0"/>
                </a:cubicBezTo>
                <a:cubicBezTo>
                  <a:pt x="2337115" y="-22697"/>
                  <a:pt x="2365466" y="9229"/>
                  <a:pt x="2478166" y="0"/>
                </a:cubicBezTo>
                <a:cubicBezTo>
                  <a:pt x="2590866" y="-9229"/>
                  <a:pt x="3002942" y="40094"/>
                  <a:pt x="3139066" y="0"/>
                </a:cubicBezTo>
                <a:cubicBezTo>
                  <a:pt x="3275190" y="-40094"/>
                  <a:pt x="3599198" y="86239"/>
                  <a:pt x="3891125" y="0"/>
                </a:cubicBezTo>
                <a:cubicBezTo>
                  <a:pt x="4183052" y="-86239"/>
                  <a:pt x="4220359" y="41172"/>
                  <a:pt x="4460866" y="0"/>
                </a:cubicBezTo>
                <a:cubicBezTo>
                  <a:pt x="4701373" y="-41172"/>
                  <a:pt x="4705167" y="35043"/>
                  <a:pt x="4939448" y="0"/>
                </a:cubicBezTo>
                <a:cubicBezTo>
                  <a:pt x="5173729" y="-35043"/>
                  <a:pt x="5302757" y="75184"/>
                  <a:pt x="5600348" y="0"/>
                </a:cubicBezTo>
                <a:cubicBezTo>
                  <a:pt x="5897939" y="-75184"/>
                  <a:pt x="6089009" y="11145"/>
                  <a:pt x="6352407" y="0"/>
                </a:cubicBezTo>
                <a:cubicBezTo>
                  <a:pt x="6615805" y="-11145"/>
                  <a:pt x="6558909" y="22822"/>
                  <a:pt x="6648672" y="0"/>
                </a:cubicBezTo>
                <a:cubicBezTo>
                  <a:pt x="6738435" y="-22822"/>
                  <a:pt x="7011732" y="57319"/>
                  <a:pt x="7127255" y="0"/>
                </a:cubicBezTo>
                <a:cubicBezTo>
                  <a:pt x="7242778" y="-57319"/>
                  <a:pt x="7452537" y="17559"/>
                  <a:pt x="7696996" y="0"/>
                </a:cubicBezTo>
                <a:cubicBezTo>
                  <a:pt x="7941455" y="-17559"/>
                  <a:pt x="7931037" y="9798"/>
                  <a:pt x="8084420" y="0"/>
                </a:cubicBezTo>
                <a:cubicBezTo>
                  <a:pt x="8237803" y="-9798"/>
                  <a:pt x="8562693" y="26665"/>
                  <a:pt x="8745320" y="0"/>
                </a:cubicBezTo>
                <a:cubicBezTo>
                  <a:pt x="8927947" y="-26665"/>
                  <a:pt x="9067795" y="45080"/>
                  <a:pt x="9315061" y="0"/>
                </a:cubicBezTo>
                <a:cubicBezTo>
                  <a:pt x="9562327" y="-45080"/>
                  <a:pt x="9811889" y="6404"/>
                  <a:pt x="10044330" y="0"/>
                </a:cubicBezTo>
                <a:cubicBezTo>
                  <a:pt x="10520610" y="62928"/>
                  <a:pt x="10942522" y="380943"/>
                  <a:pt x="10972800" y="928470"/>
                </a:cubicBezTo>
                <a:cubicBezTo>
                  <a:pt x="11000634" y="1133979"/>
                  <a:pt x="10941972" y="1210172"/>
                  <a:pt x="10972800" y="1347595"/>
                </a:cubicBezTo>
                <a:cubicBezTo>
                  <a:pt x="11003628" y="1485018"/>
                  <a:pt x="10943598" y="1746104"/>
                  <a:pt x="10972800" y="1952409"/>
                </a:cubicBezTo>
                <a:cubicBezTo>
                  <a:pt x="11002002" y="2158714"/>
                  <a:pt x="10967658" y="2316001"/>
                  <a:pt x="10972800" y="2445810"/>
                </a:cubicBezTo>
                <a:cubicBezTo>
                  <a:pt x="10977942" y="2575619"/>
                  <a:pt x="10926774" y="2752194"/>
                  <a:pt x="10972800" y="2939211"/>
                </a:cubicBezTo>
                <a:cubicBezTo>
                  <a:pt x="11018826" y="3126228"/>
                  <a:pt x="10910154" y="3377382"/>
                  <a:pt x="10972800" y="3506887"/>
                </a:cubicBezTo>
                <a:cubicBezTo>
                  <a:pt x="11035446" y="3636392"/>
                  <a:pt x="10921623" y="3798477"/>
                  <a:pt x="10972800" y="3963150"/>
                </a:cubicBezTo>
                <a:cubicBezTo>
                  <a:pt x="11023977" y="4127823"/>
                  <a:pt x="10922040" y="4482411"/>
                  <a:pt x="10972800" y="4642239"/>
                </a:cubicBezTo>
                <a:cubicBezTo>
                  <a:pt x="10948800" y="5219830"/>
                  <a:pt x="10619833" y="5593291"/>
                  <a:pt x="10044330" y="5570709"/>
                </a:cubicBezTo>
                <a:cubicBezTo>
                  <a:pt x="9869269" y="5609483"/>
                  <a:pt x="9798046" y="5549114"/>
                  <a:pt x="9656906" y="5570709"/>
                </a:cubicBezTo>
                <a:cubicBezTo>
                  <a:pt x="9515766" y="5592304"/>
                  <a:pt x="9244349" y="5502969"/>
                  <a:pt x="8904848" y="5570709"/>
                </a:cubicBezTo>
                <a:cubicBezTo>
                  <a:pt x="8565347" y="5638449"/>
                  <a:pt x="8527573" y="5507642"/>
                  <a:pt x="8152789" y="5570709"/>
                </a:cubicBezTo>
                <a:cubicBezTo>
                  <a:pt x="7778005" y="5633776"/>
                  <a:pt x="7640021" y="5560056"/>
                  <a:pt x="7400731" y="5570709"/>
                </a:cubicBezTo>
                <a:cubicBezTo>
                  <a:pt x="7161441" y="5581362"/>
                  <a:pt x="6982060" y="5549230"/>
                  <a:pt x="6830989" y="5570709"/>
                </a:cubicBezTo>
                <a:cubicBezTo>
                  <a:pt x="6679918" y="5592188"/>
                  <a:pt x="6533986" y="5553017"/>
                  <a:pt x="6443565" y="5570709"/>
                </a:cubicBezTo>
                <a:cubicBezTo>
                  <a:pt x="6353144" y="5588401"/>
                  <a:pt x="6224365" y="5559018"/>
                  <a:pt x="6056141" y="5570709"/>
                </a:cubicBezTo>
                <a:cubicBezTo>
                  <a:pt x="5887917" y="5582400"/>
                  <a:pt x="5612635" y="5490811"/>
                  <a:pt x="5304083" y="5570709"/>
                </a:cubicBezTo>
                <a:cubicBezTo>
                  <a:pt x="4995531" y="5650607"/>
                  <a:pt x="5014505" y="5503875"/>
                  <a:pt x="4734342" y="5570709"/>
                </a:cubicBezTo>
                <a:cubicBezTo>
                  <a:pt x="4454179" y="5637543"/>
                  <a:pt x="4286027" y="5497814"/>
                  <a:pt x="4073442" y="5570709"/>
                </a:cubicBezTo>
                <a:cubicBezTo>
                  <a:pt x="3860857" y="5643604"/>
                  <a:pt x="3570305" y="5570540"/>
                  <a:pt x="3321383" y="5570709"/>
                </a:cubicBezTo>
                <a:cubicBezTo>
                  <a:pt x="3072461" y="5570878"/>
                  <a:pt x="2724985" y="5548644"/>
                  <a:pt x="2569325" y="5570709"/>
                </a:cubicBezTo>
                <a:cubicBezTo>
                  <a:pt x="2413665" y="5592774"/>
                  <a:pt x="2173938" y="5492134"/>
                  <a:pt x="1908425" y="5570709"/>
                </a:cubicBezTo>
                <a:cubicBezTo>
                  <a:pt x="1642912" y="5649284"/>
                  <a:pt x="1226401" y="5513671"/>
                  <a:pt x="928470" y="5570709"/>
                </a:cubicBezTo>
                <a:cubicBezTo>
                  <a:pt x="316490" y="5620473"/>
                  <a:pt x="-10250" y="5085031"/>
                  <a:pt x="0" y="4642239"/>
                </a:cubicBezTo>
                <a:cubicBezTo>
                  <a:pt x="-2918" y="4426622"/>
                  <a:pt x="53803" y="4274228"/>
                  <a:pt x="0" y="4111701"/>
                </a:cubicBezTo>
                <a:cubicBezTo>
                  <a:pt x="-53803" y="3949174"/>
                  <a:pt x="17499" y="3850332"/>
                  <a:pt x="0" y="3692575"/>
                </a:cubicBezTo>
                <a:cubicBezTo>
                  <a:pt x="-17499" y="3534818"/>
                  <a:pt x="40573" y="3345688"/>
                  <a:pt x="0" y="3199174"/>
                </a:cubicBezTo>
                <a:cubicBezTo>
                  <a:pt x="-40573" y="3052660"/>
                  <a:pt x="33800" y="2916583"/>
                  <a:pt x="0" y="2668636"/>
                </a:cubicBezTo>
                <a:cubicBezTo>
                  <a:pt x="-33800" y="2420689"/>
                  <a:pt x="6050" y="2385407"/>
                  <a:pt x="0" y="2249511"/>
                </a:cubicBezTo>
                <a:cubicBezTo>
                  <a:pt x="-6050" y="2113615"/>
                  <a:pt x="26787" y="1935222"/>
                  <a:pt x="0" y="1830385"/>
                </a:cubicBezTo>
                <a:cubicBezTo>
                  <a:pt x="-26787" y="1725548"/>
                  <a:pt x="34316" y="1315594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145251554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D48AB-BAA8-4A49-8A37-F7E8D72B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444" y="3219363"/>
            <a:ext cx="1979133" cy="24978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C8419B-6A0A-4519-AC0F-674D1FC11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770" y="2978450"/>
            <a:ext cx="1566693" cy="2916912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01244E1-09AB-4939-B819-E5F5B84DE348}"/>
              </a:ext>
            </a:extLst>
          </p:cNvPr>
          <p:cNvGrpSpPr/>
          <p:nvPr/>
        </p:nvGrpSpPr>
        <p:grpSpPr>
          <a:xfrm>
            <a:off x="1167099" y="752170"/>
            <a:ext cx="1268312" cy="1320593"/>
            <a:chOff x="578511" y="308078"/>
            <a:chExt cx="5107783" cy="6128725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3B8B79B-5884-4978-A295-CCCFB71DD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2481"/>
            <a:stretch/>
          </p:blipFill>
          <p:spPr>
            <a:xfrm>
              <a:off x="656182" y="308078"/>
              <a:ext cx="4962574" cy="351015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56424A6-A5FE-4515-B996-8EA620F3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4526">
              <a:off x="4201147" y="2429116"/>
              <a:ext cx="1485147" cy="13780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3EDA656-F916-43CB-AB64-10C51A5EC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358004">
              <a:off x="563270" y="2054497"/>
              <a:ext cx="2011854" cy="198137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0B011E7-6945-4368-8949-F4DC1439A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92651" y="1836683"/>
              <a:ext cx="2450804" cy="2274005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A26F516-31DD-4093-B0DD-F0C2E627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35" b="97725" l="2000" r="97667">
                          <a14:foregroundMark x1="85889" y1="7186" x2="79111" y2="14850"/>
                          <a14:foregroundMark x1="51556" y1="5749" x2="45444" y2="20719"/>
                          <a14:foregroundMark x1="37778" y1="19281" x2="56333" y2="25030"/>
                          <a14:foregroundMark x1="56333" y1="25030" x2="56889" y2="25030"/>
                          <a14:foregroundMark x1="92556" y1="9701" x2="78889" y2="21437"/>
                          <a14:foregroundMark x1="78889" y1="21437" x2="65333" y2="16407"/>
                          <a14:foregroundMark x1="65333" y1="16407" x2="62222" y2="13174"/>
                          <a14:foregroundMark x1="91000" y1="7784" x2="69111" y2="2754"/>
                          <a14:foregroundMark x1="69111" y1="2754" x2="63111" y2="6108"/>
                          <a14:foregroundMark x1="63111" y1="6108" x2="60222" y2="10419"/>
                          <a14:foregroundMark x1="97667" y1="8623" x2="95778" y2="8623"/>
                          <a14:foregroundMark x1="11667" y1="25629" x2="9000" y2="56287"/>
                          <a14:foregroundMark x1="9000" y1="56287" x2="14778" y2="84671"/>
                          <a14:foregroundMark x1="14778" y1="84671" x2="28667" y2="94132"/>
                          <a14:foregroundMark x1="28667" y1="94132" x2="37778" y2="94850"/>
                          <a14:foregroundMark x1="37778" y1="94850" x2="37778" y2="94611"/>
                          <a14:foregroundMark x1="50556" y1="97126" x2="45889" y2="97725"/>
                          <a14:foregroundMark x1="13889" y1="21796" x2="5889" y2="28982"/>
                          <a14:foregroundMark x1="5889" y1="28982" x2="2667" y2="37126"/>
                          <a14:foregroundMark x1="2667" y1="37126" x2="2000" y2="46228"/>
                          <a14:foregroundMark x1="2000" y1="46228" x2="9333" y2="683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606475">
              <a:off x="3162461" y="2265252"/>
              <a:ext cx="2139506" cy="169802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4D07999-4CF7-4C5A-B512-831D9204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10018" y="2111707"/>
              <a:ext cx="2450804" cy="227400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545F52-A5B6-4122-9AFA-A37C190FF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10" b="97459" l="1495" r="99185">
                          <a14:foregroundMark x1="51223" y1="2320" x2="42527" y2="7182"/>
                          <a14:foregroundMark x1="64402" y1="23536" x2="63451" y2="23867"/>
                          <a14:foregroundMark x1="65353" y1="96906" x2="42391" y2="97569"/>
                          <a14:foregroundMark x1="42391" y1="97569" x2="36413" y2="96133"/>
                          <a14:foregroundMark x1="9647" y1="70718" x2="5978" y2="51381"/>
                          <a14:foregroundMark x1="94022" y1="67293" x2="94565" y2="47845"/>
                          <a14:foregroundMark x1="1630" y1="52486" x2="1630" y2="50608"/>
                          <a14:foregroundMark x1="98370" y1="54144" x2="99185" y2="53591"/>
                        </a14:backgroundRemoval>
                      </a14:imgEffect>
                    </a14:imgLayer>
                  </a14:imgProps>
                </a:ext>
              </a:extLst>
            </a:blip>
            <a:srcRect t="57082" b="-2"/>
            <a:stretch/>
          </p:blipFill>
          <p:spPr>
            <a:xfrm>
              <a:off x="665362" y="3818231"/>
              <a:ext cx="4961739" cy="26185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CB8BC14-916D-4DA8-A6F5-83ADE8BA5F59}"/>
              </a:ext>
            </a:extLst>
          </p:cNvPr>
          <p:cNvGrpSpPr/>
          <p:nvPr/>
        </p:nvGrpSpPr>
        <p:grpSpPr>
          <a:xfrm>
            <a:off x="1656379" y="1644583"/>
            <a:ext cx="292266" cy="278344"/>
            <a:chOff x="4238339" y="2447389"/>
            <a:chExt cx="633046" cy="5870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918EBFD-9950-47CF-8DCA-29B4DD08C10B}"/>
                </a:ext>
              </a:extLst>
            </p:cNvPr>
            <p:cNvSpPr/>
            <p:nvPr/>
          </p:nvSpPr>
          <p:spPr>
            <a:xfrm>
              <a:off x="4238339" y="2447389"/>
              <a:ext cx="633046" cy="587001"/>
            </a:xfrm>
            <a:custGeom>
              <a:avLst/>
              <a:gdLst>
                <a:gd name="connsiteX0" fmla="*/ 0 w 633046"/>
                <a:gd name="connsiteY0" fmla="*/ 0 h 587001"/>
                <a:gd name="connsiteX1" fmla="*/ 303862 w 633046"/>
                <a:gd name="connsiteY1" fmla="*/ 0 h 587001"/>
                <a:gd name="connsiteX2" fmla="*/ 633046 w 633046"/>
                <a:gd name="connsiteY2" fmla="*/ 0 h 587001"/>
                <a:gd name="connsiteX3" fmla="*/ 633046 w 633046"/>
                <a:gd name="connsiteY3" fmla="*/ 587001 h 587001"/>
                <a:gd name="connsiteX4" fmla="*/ 329184 w 633046"/>
                <a:gd name="connsiteY4" fmla="*/ 587001 h 587001"/>
                <a:gd name="connsiteX5" fmla="*/ 0 w 633046"/>
                <a:gd name="connsiteY5" fmla="*/ 587001 h 587001"/>
                <a:gd name="connsiteX6" fmla="*/ 0 w 633046"/>
                <a:gd name="connsiteY6" fmla="*/ 0 h 5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046" h="587001" fill="none" extrusionOk="0">
                  <a:moveTo>
                    <a:pt x="0" y="0"/>
                  </a:moveTo>
                  <a:cubicBezTo>
                    <a:pt x="113934" y="-31249"/>
                    <a:pt x="176239" y="31263"/>
                    <a:pt x="303862" y="0"/>
                  </a:cubicBezTo>
                  <a:cubicBezTo>
                    <a:pt x="431485" y="-31263"/>
                    <a:pt x="498754" y="10425"/>
                    <a:pt x="633046" y="0"/>
                  </a:cubicBezTo>
                  <a:cubicBezTo>
                    <a:pt x="665784" y="173881"/>
                    <a:pt x="608501" y="398801"/>
                    <a:pt x="633046" y="587001"/>
                  </a:cubicBezTo>
                  <a:cubicBezTo>
                    <a:pt x="550678" y="620314"/>
                    <a:pt x="479008" y="567666"/>
                    <a:pt x="329184" y="587001"/>
                  </a:cubicBezTo>
                  <a:cubicBezTo>
                    <a:pt x="179360" y="606336"/>
                    <a:pt x="113551" y="575667"/>
                    <a:pt x="0" y="587001"/>
                  </a:cubicBezTo>
                  <a:cubicBezTo>
                    <a:pt x="-59457" y="335930"/>
                    <a:pt x="39786" y="159020"/>
                    <a:pt x="0" y="0"/>
                  </a:cubicBezTo>
                  <a:close/>
                </a:path>
                <a:path w="633046" h="587001" stroke="0" extrusionOk="0">
                  <a:moveTo>
                    <a:pt x="0" y="0"/>
                  </a:moveTo>
                  <a:cubicBezTo>
                    <a:pt x="106310" y="-26990"/>
                    <a:pt x="252634" y="18143"/>
                    <a:pt x="316523" y="0"/>
                  </a:cubicBezTo>
                  <a:cubicBezTo>
                    <a:pt x="380412" y="-18143"/>
                    <a:pt x="496316" y="33034"/>
                    <a:pt x="633046" y="0"/>
                  </a:cubicBezTo>
                  <a:cubicBezTo>
                    <a:pt x="680083" y="205235"/>
                    <a:pt x="631633" y="323277"/>
                    <a:pt x="633046" y="587001"/>
                  </a:cubicBezTo>
                  <a:cubicBezTo>
                    <a:pt x="515674" y="601782"/>
                    <a:pt x="397456" y="551326"/>
                    <a:pt x="322853" y="587001"/>
                  </a:cubicBezTo>
                  <a:cubicBezTo>
                    <a:pt x="248250" y="622676"/>
                    <a:pt x="104805" y="556021"/>
                    <a:pt x="0" y="587001"/>
                  </a:cubicBezTo>
                  <a:cubicBezTo>
                    <a:pt x="-11393" y="368477"/>
                    <a:pt x="58317" y="286989"/>
                    <a:pt x="0" y="0"/>
                  </a:cubicBezTo>
                  <a:close/>
                </a:path>
              </a:pathLst>
            </a:custGeom>
            <a:solidFill>
              <a:srgbClr val="FBD08B"/>
            </a:solidFill>
            <a:ln w="28575">
              <a:solidFill>
                <a:srgbClr val="89440C"/>
              </a:solidFill>
              <a:extLst>
                <a:ext uri="{C807C97D-BFC1-408E-A445-0C87EB9F89A2}">
                  <ask:lineSketchStyleProps xmlns:ask="http://schemas.microsoft.com/office/drawing/2018/sketchyshapes" sd="32044086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3A67214-D00F-4C1F-8BCA-54AC026BA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61682" y="2500601"/>
              <a:ext cx="419202" cy="480576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A1695DE-AF8C-41B0-9F45-47E5F9C4D4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5117" y="1140809"/>
            <a:ext cx="3521574" cy="433867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A95E62-A1BC-4FEC-A181-704C392B0C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7437" y="4085321"/>
            <a:ext cx="1144039" cy="107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09600" y="535122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224735 w 10972800"/>
              <a:gd name="connsiteY2" fmla="*/ 0 h 5570709"/>
              <a:gd name="connsiteX3" fmla="*/ 1885635 w 10972800"/>
              <a:gd name="connsiteY3" fmla="*/ 0 h 5570709"/>
              <a:gd name="connsiteX4" fmla="*/ 2637694 w 10972800"/>
              <a:gd name="connsiteY4" fmla="*/ 0 h 5570709"/>
              <a:gd name="connsiteX5" fmla="*/ 3207435 w 10972800"/>
              <a:gd name="connsiteY5" fmla="*/ 0 h 5570709"/>
              <a:gd name="connsiteX6" fmla="*/ 3868335 w 10972800"/>
              <a:gd name="connsiteY6" fmla="*/ 0 h 5570709"/>
              <a:gd name="connsiteX7" fmla="*/ 4346918 w 10972800"/>
              <a:gd name="connsiteY7" fmla="*/ 0 h 5570709"/>
              <a:gd name="connsiteX8" fmla="*/ 4825500 w 10972800"/>
              <a:gd name="connsiteY8" fmla="*/ 0 h 5570709"/>
              <a:gd name="connsiteX9" fmla="*/ 5395241 w 10972800"/>
              <a:gd name="connsiteY9" fmla="*/ 0 h 5570709"/>
              <a:gd name="connsiteX10" fmla="*/ 5964983 w 10972800"/>
              <a:gd name="connsiteY10" fmla="*/ 0 h 5570709"/>
              <a:gd name="connsiteX11" fmla="*/ 6625883 w 10972800"/>
              <a:gd name="connsiteY11" fmla="*/ 0 h 5570709"/>
              <a:gd name="connsiteX12" fmla="*/ 7286782 w 10972800"/>
              <a:gd name="connsiteY12" fmla="*/ 0 h 5570709"/>
              <a:gd name="connsiteX13" fmla="*/ 7765365 w 10972800"/>
              <a:gd name="connsiteY13" fmla="*/ 0 h 5570709"/>
              <a:gd name="connsiteX14" fmla="*/ 8426265 w 10972800"/>
              <a:gd name="connsiteY14" fmla="*/ 0 h 5570709"/>
              <a:gd name="connsiteX15" fmla="*/ 9087165 w 10972800"/>
              <a:gd name="connsiteY15" fmla="*/ 0 h 5570709"/>
              <a:gd name="connsiteX16" fmla="*/ 10044330 w 10972800"/>
              <a:gd name="connsiteY16" fmla="*/ 0 h 5570709"/>
              <a:gd name="connsiteX17" fmla="*/ 10972800 w 10972800"/>
              <a:gd name="connsiteY17" fmla="*/ 928470 h 5570709"/>
              <a:gd name="connsiteX18" fmla="*/ 10972800 w 10972800"/>
              <a:gd name="connsiteY18" fmla="*/ 1496146 h 5570709"/>
              <a:gd name="connsiteX19" fmla="*/ 10972800 w 10972800"/>
              <a:gd name="connsiteY19" fmla="*/ 2100960 h 5570709"/>
              <a:gd name="connsiteX20" fmla="*/ 10972800 w 10972800"/>
              <a:gd name="connsiteY20" fmla="*/ 2705774 h 5570709"/>
              <a:gd name="connsiteX21" fmla="*/ 10972800 w 10972800"/>
              <a:gd name="connsiteY21" fmla="*/ 3310588 h 5570709"/>
              <a:gd name="connsiteX22" fmla="*/ 10972800 w 10972800"/>
              <a:gd name="connsiteY22" fmla="*/ 3878264 h 5570709"/>
              <a:gd name="connsiteX23" fmla="*/ 10972800 w 10972800"/>
              <a:gd name="connsiteY23" fmla="*/ 4642239 h 5570709"/>
              <a:gd name="connsiteX24" fmla="*/ 10044330 w 10972800"/>
              <a:gd name="connsiteY24" fmla="*/ 5570709 h 5570709"/>
              <a:gd name="connsiteX25" fmla="*/ 9565747 w 10972800"/>
              <a:gd name="connsiteY25" fmla="*/ 5570709 h 5570709"/>
              <a:gd name="connsiteX26" fmla="*/ 9087165 w 10972800"/>
              <a:gd name="connsiteY26" fmla="*/ 5570709 h 5570709"/>
              <a:gd name="connsiteX27" fmla="*/ 8608582 w 10972800"/>
              <a:gd name="connsiteY27" fmla="*/ 5570709 h 5570709"/>
              <a:gd name="connsiteX28" fmla="*/ 7856524 w 10972800"/>
              <a:gd name="connsiteY28" fmla="*/ 5570709 h 5570709"/>
              <a:gd name="connsiteX29" fmla="*/ 7560258 w 10972800"/>
              <a:gd name="connsiteY29" fmla="*/ 5570709 h 5570709"/>
              <a:gd name="connsiteX30" fmla="*/ 7172834 w 10972800"/>
              <a:gd name="connsiteY30" fmla="*/ 5570709 h 5570709"/>
              <a:gd name="connsiteX31" fmla="*/ 6420776 w 10972800"/>
              <a:gd name="connsiteY31" fmla="*/ 5570709 h 5570709"/>
              <a:gd name="connsiteX32" fmla="*/ 5942193 w 10972800"/>
              <a:gd name="connsiteY32" fmla="*/ 5570709 h 5570709"/>
              <a:gd name="connsiteX33" fmla="*/ 5463610 w 10972800"/>
              <a:gd name="connsiteY33" fmla="*/ 5570709 h 5570709"/>
              <a:gd name="connsiteX34" fmla="*/ 5167345 w 10972800"/>
              <a:gd name="connsiteY34" fmla="*/ 5570709 h 5570709"/>
              <a:gd name="connsiteX35" fmla="*/ 4415286 w 10972800"/>
              <a:gd name="connsiteY35" fmla="*/ 5570709 h 5570709"/>
              <a:gd name="connsiteX36" fmla="*/ 3936704 w 10972800"/>
              <a:gd name="connsiteY36" fmla="*/ 5570709 h 5570709"/>
              <a:gd name="connsiteX37" fmla="*/ 3549280 w 10972800"/>
              <a:gd name="connsiteY37" fmla="*/ 5570709 h 5570709"/>
              <a:gd name="connsiteX38" fmla="*/ 2797221 w 10972800"/>
              <a:gd name="connsiteY38" fmla="*/ 5570709 h 5570709"/>
              <a:gd name="connsiteX39" fmla="*/ 2045163 w 10972800"/>
              <a:gd name="connsiteY39" fmla="*/ 5570709 h 5570709"/>
              <a:gd name="connsiteX40" fmla="*/ 1566580 w 10972800"/>
              <a:gd name="connsiteY40" fmla="*/ 5570709 h 5570709"/>
              <a:gd name="connsiteX41" fmla="*/ 928470 w 10972800"/>
              <a:gd name="connsiteY41" fmla="*/ 5570709 h 5570709"/>
              <a:gd name="connsiteX42" fmla="*/ 0 w 10972800"/>
              <a:gd name="connsiteY42" fmla="*/ 4642239 h 5570709"/>
              <a:gd name="connsiteX43" fmla="*/ 0 w 10972800"/>
              <a:gd name="connsiteY43" fmla="*/ 4148838 h 5570709"/>
              <a:gd name="connsiteX44" fmla="*/ 0 w 10972800"/>
              <a:gd name="connsiteY44" fmla="*/ 3581162 h 5570709"/>
              <a:gd name="connsiteX45" fmla="*/ 0 w 10972800"/>
              <a:gd name="connsiteY45" fmla="*/ 3162037 h 5570709"/>
              <a:gd name="connsiteX46" fmla="*/ 0 w 10972800"/>
              <a:gd name="connsiteY46" fmla="*/ 2668636 h 5570709"/>
              <a:gd name="connsiteX47" fmla="*/ 0 w 10972800"/>
              <a:gd name="connsiteY47" fmla="*/ 2063822 h 5570709"/>
              <a:gd name="connsiteX48" fmla="*/ 0 w 10972800"/>
              <a:gd name="connsiteY48" fmla="*/ 1570421 h 5570709"/>
              <a:gd name="connsiteX49" fmla="*/ 0 w 10972800"/>
              <a:gd name="connsiteY49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52966" y="521936"/>
                  <a:pt x="447529" y="-29203"/>
                  <a:pt x="928470" y="0"/>
                </a:cubicBezTo>
                <a:cubicBezTo>
                  <a:pt x="1072100" y="-31565"/>
                  <a:pt x="1111108" y="2830"/>
                  <a:pt x="1224735" y="0"/>
                </a:cubicBezTo>
                <a:cubicBezTo>
                  <a:pt x="1338363" y="-2830"/>
                  <a:pt x="1745678" y="77302"/>
                  <a:pt x="1885635" y="0"/>
                </a:cubicBezTo>
                <a:cubicBezTo>
                  <a:pt x="2025592" y="-77302"/>
                  <a:pt x="2472746" y="22905"/>
                  <a:pt x="2637694" y="0"/>
                </a:cubicBezTo>
                <a:cubicBezTo>
                  <a:pt x="2802642" y="-22905"/>
                  <a:pt x="2959299" y="26476"/>
                  <a:pt x="3207435" y="0"/>
                </a:cubicBezTo>
                <a:cubicBezTo>
                  <a:pt x="3455571" y="-26476"/>
                  <a:pt x="3694231" y="51101"/>
                  <a:pt x="3868335" y="0"/>
                </a:cubicBezTo>
                <a:cubicBezTo>
                  <a:pt x="4042439" y="-51101"/>
                  <a:pt x="4224393" y="54994"/>
                  <a:pt x="4346918" y="0"/>
                </a:cubicBezTo>
                <a:cubicBezTo>
                  <a:pt x="4469443" y="-54994"/>
                  <a:pt x="4624253" y="22716"/>
                  <a:pt x="4825500" y="0"/>
                </a:cubicBezTo>
                <a:cubicBezTo>
                  <a:pt x="5026747" y="-22716"/>
                  <a:pt x="5169123" y="35999"/>
                  <a:pt x="5395241" y="0"/>
                </a:cubicBezTo>
                <a:cubicBezTo>
                  <a:pt x="5621359" y="-35999"/>
                  <a:pt x="5782013" y="33691"/>
                  <a:pt x="5964983" y="0"/>
                </a:cubicBezTo>
                <a:cubicBezTo>
                  <a:pt x="6147953" y="-33691"/>
                  <a:pt x="6386172" y="35393"/>
                  <a:pt x="6625883" y="0"/>
                </a:cubicBezTo>
                <a:cubicBezTo>
                  <a:pt x="6865594" y="-35393"/>
                  <a:pt x="7030891" y="46272"/>
                  <a:pt x="7286782" y="0"/>
                </a:cubicBezTo>
                <a:cubicBezTo>
                  <a:pt x="7542673" y="-46272"/>
                  <a:pt x="7634041" y="48256"/>
                  <a:pt x="7765365" y="0"/>
                </a:cubicBezTo>
                <a:cubicBezTo>
                  <a:pt x="7896689" y="-48256"/>
                  <a:pt x="8166576" y="53400"/>
                  <a:pt x="8426265" y="0"/>
                </a:cubicBezTo>
                <a:cubicBezTo>
                  <a:pt x="8685954" y="-53400"/>
                  <a:pt x="8838343" y="2752"/>
                  <a:pt x="9087165" y="0"/>
                </a:cubicBezTo>
                <a:cubicBezTo>
                  <a:pt x="9335987" y="-2752"/>
                  <a:pt x="9740811" y="54151"/>
                  <a:pt x="10044330" y="0"/>
                </a:cubicBezTo>
                <a:cubicBezTo>
                  <a:pt x="10571422" y="-139561"/>
                  <a:pt x="10866485" y="495999"/>
                  <a:pt x="10972800" y="928470"/>
                </a:cubicBezTo>
                <a:cubicBezTo>
                  <a:pt x="10993322" y="1054922"/>
                  <a:pt x="10961423" y="1251560"/>
                  <a:pt x="10972800" y="1496146"/>
                </a:cubicBezTo>
                <a:cubicBezTo>
                  <a:pt x="10984177" y="1740732"/>
                  <a:pt x="10972728" y="1950757"/>
                  <a:pt x="10972800" y="2100960"/>
                </a:cubicBezTo>
                <a:cubicBezTo>
                  <a:pt x="10972872" y="2251163"/>
                  <a:pt x="10959417" y="2516176"/>
                  <a:pt x="10972800" y="2705774"/>
                </a:cubicBezTo>
                <a:cubicBezTo>
                  <a:pt x="10986183" y="2895372"/>
                  <a:pt x="10910706" y="3058219"/>
                  <a:pt x="10972800" y="3310588"/>
                </a:cubicBezTo>
                <a:cubicBezTo>
                  <a:pt x="11034894" y="3562957"/>
                  <a:pt x="10911088" y="3748591"/>
                  <a:pt x="10972800" y="3878264"/>
                </a:cubicBezTo>
                <a:cubicBezTo>
                  <a:pt x="11034512" y="4007937"/>
                  <a:pt x="10953023" y="4429358"/>
                  <a:pt x="10972800" y="4642239"/>
                </a:cubicBezTo>
                <a:cubicBezTo>
                  <a:pt x="10965524" y="5253397"/>
                  <a:pt x="10578378" y="5570317"/>
                  <a:pt x="10044330" y="5570709"/>
                </a:cubicBezTo>
                <a:cubicBezTo>
                  <a:pt x="9913302" y="5615499"/>
                  <a:pt x="9685315" y="5554646"/>
                  <a:pt x="9565747" y="5570709"/>
                </a:cubicBezTo>
                <a:cubicBezTo>
                  <a:pt x="9446179" y="5586772"/>
                  <a:pt x="9221354" y="5546111"/>
                  <a:pt x="9087165" y="5570709"/>
                </a:cubicBezTo>
                <a:cubicBezTo>
                  <a:pt x="8952976" y="5595307"/>
                  <a:pt x="8828733" y="5546737"/>
                  <a:pt x="8608582" y="5570709"/>
                </a:cubicBezTo>
                <a:cubicBezTo>
                  <a:pt x="8388431" y="5594681"/>
                  <a:pt x="8061520" y="5511747"/>
                  <a:pt x="7856524" y="5570709"/>
                </a:cubicBezTo>
                <a:cubicBezTo>
                  <a:pt x="7651528" y="5629671"/>
                  <a:pt x="7667515" y="5564086"/>
                  <a:pt x="7560258" y="5570709"/>
                </a:cubicBezTo>
                <a:cubicBezTo>
                  <a:pt x="7453001" y="5577332"/>
                  <a:pt x="7323949" y="5557356"/>
                  <a:pt x="7172834" y="5570709"/>
                </a:cubicBezTo>
                <a:cubicBezTo>
                  <a:pt x="7021719" y="5584062"/>
                  <a:pt x="6729852" y="5517082"/>
                  <a:pt x="6420776" y="5570709"/>
                </a:cubicBezTo>
                <a:cubicBezTo>
                  <a:pt x="6111700" y="5624336"/>
                  <a:pt x="6171572" y="5539685"/>
                  <a:pt x="5942193" y="5570709"/>
                </a:cubicBezTo>
                <a:cubicBezTo>
                  <a:pt x="5712814" y="5601733"/>
                  <a:pt x="5566664" y="5526677"/>
                  <a:pt x="5463610" y="5570709"/>
                </a:cubicBezTo>
                <a:cubicBezTo>
                  <a:pt x="5360556" y="5614741"/>
                  <a:pt x="5261859" y="5564548"/>
                  <a:pt x="5167345" y="5570709"/>
                </a:cubicBezTo>
                <a:cubicBezTo>
                  <a:pt x="5072831" y="5576870"/>
                  <a:pt x="4723398" y="5527251"/>
                  <a:pt x="4415286" y="5570709"/>
                </a:cubicBezTo>
                <a:cubicBezTo>
                  <a:pt x="4107174" y="5614167"/>
                  <a:pt x="4138299" y="5517833"/>
                  <a:pt x="3936704" y="5570709"/>
                </a:cubicBezTo>
                <a:cubicBezTo>
                  <a:pt x="3735109" y="5623585"/>
                  <a:pt x="3681960" y="5524811"/>
                  <a:pt x="3549280" y="5570709"/>
                </a:cubicBezTo>
                <a:cubicBezTo>
                  <a:pt x="3416600" y="5616607"/>
                  <a:pt x="3098237" y="5542683"/>
                  <a:pt x="2797221" y="5570709"/>
                </a:cubicBezTo>
                <a:cubicBezTo>
                  <a:pt x="2496205" y="5598735"/>
                  <a:pt x="2398276" y="5491952"/>
                  <a:pt x="2045163" y="5570709"/>
                </a:cubicBezTo>
                <a:cubicBezTo>
                  <a:pt x="1692050" y="5649466"/>
                  <a:pt x="1774471" y="5519446"/>
                  <a:pt x="1566580" y="5570709"/>
                </a:cubicBezTo>
                <a:cubicBezTo>
                  <a:pt x="1358689" y="5621972"/>
                  <a:pt x="1122595" y="5523887"/>
                  <a:pt x="928470" y="5570709"/>
                </a:cubicBezTo>
                <a:cubicBezTo>
                  <a:pt x="429650" y="5531471"/>
                  <a:pt x="-21986" y="5132137"/>
                  <a:pt x="0" y="4642239"/>
                </a:cubicBezTo>
                <a:cubicBezTo>
                  <a:pt x="-546" y="4529309"/>
                  <a:pt x="50190" y="4357389"/>
                  <a:pt x="0" y="4148838"/>
                </a:cubicBezTo>
                <a:cubicBezTo>
                  <a:pt x="-50190" y="3940287"/>
                  <a:pt x="52913" y="3715439"/>
                  <a:pt x="0" y="3581162"/>
                </a:cubicBezTo>
                <a:cubicBezTo>
                  <a:pt x="-52913" y="3446885"/>
                  <a:pt x="19293" y="3368171"/>
                  <a:pt x="0" y="3162037"/>
                </a:cubicBezTo>
                <a:cubicBezTo>
                  <a:pt x="-19293" y="2955904"/>
                  <a:pt x="58749" y="2803888"/>
                  <a:pt x="0" y="2668636"/>
                </a:cubicBezTo>
                <a:cubicBezTo>
                  <a:pt x="-58749" y="2533384"/>
                  <a:pt x="64742" y="2250708"/>
                  <a:pt x="0" y="2063822"/>
                </a:cubicBezTo>
                <a:cubicBezTo>
                  <a:pt x="-64742" y="1876936"/>
                  <a:pt x="1257" y="1690991"/>
                  <a:pt x="0" y="1570421"/>
                </a:cubicBezTo>
                <a:cubicBezTo>
                  <a:pt x="-1257" y="1449851"/>
                  <a:pt x="46989" y="1188286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29164" y="322873"/>
                  <a:pt x="394410" y="80291"/>
                  <a:pt x="928470" y="0"/>
                </a:cubicBezTo>
                <a:cubicBezTo>
                  <a:pt x="1114389" y="-29463"/>
                  <a:pt x="1436360" y="44987"/>
                  <a:pt x="1589370" y="0"/>
                </a:cubicBezTo>
                <a:cubicBezTo>
                  <a:pt x="1742380" y="-44987"/>
                  <a:pt x="2144925" y="75417"/>
                  <a:pt x="2341428" y="0"/>
                </a:cubicBezTo>
                <a:cubicBezTo>
                  <a:pt x="2537931" y="-75417"/>
                  <a:pt x="2498617" y="23192"/>
                  <a:pt x="2637694" y="0"/>
                </a:cubicBezTo>
                <a:cubicBezTo>
                  <a:pt x="2776771" y="-23192"/>
                  <a:pt x="2858348" y="7865"/>
                  <a:pt x="2933959" y="0"/>
                </a:cubicBezTo>
                <a:cubicBezTo>
                  <a:pt x="3009570" y="-7865"/>
                  <a:pt x="3187118" y="20020"/>
                  <a:pt x="3412542" y="0"/>
                </a:cubicBezTo>
                <a:cubicBezTo>
                  <a:pt x="3637966" y="-20020"/>
                  <a:pt x="3789924" y="8406"/>
                  <a:pt x="3891125" y="0"/>
                </a:cubicBezTo>
                <a:cubicBezTo>
                  <a:pt x="3992326" y="-8406"/>
                  <a:pt x="4218904" y="64606"/>
                  <a:pt x="4460866" y="0"/>
                </a:cubicBezTo>
                <a:cubicBezTo>
                  <a:pt x="4702828" y="-64606"/>
                  <a:pt x="4665912" y="15289"/>
                  <a:pt x="4757131" y="0"/>
                </a:cubicBezTo>
                <a:cubicBezTo>
                  <a:pt x="4848351" y="-15289"/>
                  <a:pt x="5332915" y="49313"/>
                  <a:pt x="5509190" y="0"/>
                </a:cubicBezTo>
                <a:cubicBezTo>
                  <a:pt x="5685465" y="-49313"/>
                  <a:pt x="5796092" y="41145"/>
                  <a:pt x="5896614" y="0"/>
                </a:cubicBezTo>
                <a:cubicBezTo>
                  <a:pt x="5997136" y="-41145"/>
                  <a:pt x="6413305" y="14333"/>
                  <a:pt x="6648672" y="0"/>
                </a:cubicBezTo>
                <a:cubicBezTo>
                  <a:pt x="6884039" y="-14333"/>
                  <a:pt x="6935370" y="16574"/>
                  <a:pt x="7218413" y="0"/>
                </a:cubicBezTo>
                <a:cubicBezTo>
                  <a:pt x="7501456" y="-16574"/>
                  <a:pt x="7601309" y="26601"/>
                  <a:pt x="7879313" y="0"/>
                </a:cubicBezTo>
                <a:cubicBezTo>
                  <a:pt x="8157317" y="-26601"/>
                  <a:pt x="8216291" y="33031"/>
                  <a:pt x="8357896" y="0"/>
                </a:cubicBezTo>
                <a:cubicBezTo>
                  <a:pt x="8499501" y="-33031"/>
                  <a:pt x="8711580" y="52312"/>
                  <a:pt x="8927637" y="0"/>
                </a:cubicBezTo>
                <a:cubicBezTo>
                  <a:pt x="9143694" y="-52312"/>
                  <a:pt x="9112173" y="19926"/>
                  <a:pt x="9223903" y="0"/>
                </a:cubicBezTo>
                <a:cubicBezTo>
                  <a:pt x="9335633" y="-19926"/>
                  <a:pt x="9430735" y="19386"/>
                  <a:pt x="9520168" y="0"/>
                </a:cubicBezTo>
                <a:cubicBezTo>
                  <a:pt x="9609601" y="-19386"/>
                  <a:pt x="9824505" y="58615"/>
                  <a:pt x="10044330" y="0"/>
                </a:cubicBezTo>
                <a:cubicBezTo>
                  <a:pt x="10535572" y="-139273"/>
                  <a:pt x="11054202" y="287940"/>
                  <a:pt x="10972800" y="928470"/>
                </a:cubicBezTo>
                <a:cubicBezTo>
                  <a:pt x="11007712" y="1168271"/>
                  <a:pt x="10956785" y="1222373"/>
                  <a:pt x="10972800" y="1496146"/>
                </a:cubicBezTo>
                <a:cubicBezTo>
                  <a:pt x="10988815" y="1769919"/>
                  <a:pt x="10928189" y="1720259"/>
                  <a:pt x="10972800" y="1915271"/>
                </a:cubicBezTo>
                <a:cubicBezTo>
                  <a:pt x="11017411" y="2110283"/>
                  <a:pt x="10928082" y="2260399"/>
                  <a:pt x="10972800" y="2408672"/>
                </a:cubicBezTo>
                <a:cubicBezTo>
                  <a:pt x="11017518" y="2556945"/>
                  <a:pt x="10932606" y="2887859"/>
                  <a:pt x="10972800" y="3013486"/>
                </a:cubicBezTo>
                <a:cubicBezTo>
                  <a:pt x="11012994" y="3139113"/>
                  <a:pt x="10927705" y="3254546"/>
                  <a:pt x="10972800" y="3469749"/>
                </a:cubicBezTo>
                <a:cubicBezTo>
                  <a:pt x="11017895" y="3684952"/>
                  <a:pt x="10953322" y="3823026"/>
                  <a:pt x="10972800" y="4000288"/>
                </a:cubicBezTo>
                <a:cubicBezTo>
                  <a:pt x="10992278" y="4177550"/>
                  <a:pt x="10920454" y="4493304"/>
                  <a:pt x="10972800" y="4642239"/>
                </a:cubicBezTo>
                <a:cubicBezTo>
                  <a:pt x="11092743" y="5084235"/>
                  <a:pt x="10658660" y="5659399"/>
                  <a:pt x="10044330" y="5570709"/>
                </a:cubicBezTo>
                <a:cubicBezTo>
                  <a:pt x="9852154" y="5603910"/>
                  <a:pt x="9660231" y="5520677"/>
                  <a:pt x="9474589" y="5570709"/>
                </a:cubicBezTo>
                <a:cubicBezTo>
                  <a:pt x="9288947" y="5620741"/>
                  <a:pt x="9169554" y="5564471"/>
                  <a:pt x="9087165" y="5570709"/>
                </a:cubicBezTo>
                <a:cubicBezTo>
                  <a:pt x="9004776" y="5576947"/>
                  <a:pt x="8740227" y="5518642"/>
                  <a:pt x="8517423" y="5570709"/>
                </a:cubicBezTo>
                <a:cubicBezTo>
                  <a:pt x="8294619" y="5622776"/>
                  <a:pt x="8365480" y="5553549"/>
                  <a:pt x="8221158" y="5570709"/>
                </a:cubicBezTo>
                <a:cubicBezTo>
                  <a:pt x="8076836" y="5587869"/>
                  <a:pt x="8045372" y="5553888"/>
                  <a:pt x="7924893" y="5570709"/>
                </a:cubicBezTo>
                <a:cubicBezTo>
                  <a:pt x="7804414" y="5587530"/>
                  <a:pt x="7716068" y="5568406"/>
                  <a:pt x="7537469" y="5570709"/>
                </a:cubicBezTo>
                <a:cubicBezTo>
                  <a:pt x="7358870" y="5573012"/>
                  <a:pt x="7188479" y="5538610"/>
                  <a:pt x="6967727" y="5570709"/>
                </a:cubicBezTo>
                <a:cubicBezTo>
                  <a:pt x="6746975" y="5602808"/>
                  <a:pt x="6590096" y="5564821"/>
                  <a:pt x="6397986" y="5570709"/>
                </a:cubicBezTo>
                <a:cubicBezTo>
                  <a:pt x="6205876" y="5576597"/>
                  <a:pt x="5947410" y="5529057"/>
                  <a:pt x="5828245" y="5570709"/>
                </a:cubicBezTo>
                <a:cubicBezTo>
                  <a:pt x="5709080" y="5612361"/>
                  <a:pt x="5533933" y="5561548"/>
                  <a:pt x="5349662" y="5570709"/>
                </a:cubicBezTo>
                <a:cubicBezTo>
                  <a:pt x="5165391" y="5579870"/>
                  <a:pt x="5126434" y="5536590"/>
                  <a:pt x="5053397" y="5570709"/>
                </a:cubicBezTo>
                <a:cubicBezTo>
                  <a:pt x="4980360" y="5604828"/>
                  <a:pt x="4813893" y="5524772"/>
                  <a:pt x="4665973" y="5570709"/>
                </a:cubicBezTo>
                <a:cubicBezTo>
                  <a:pt x="4518053" y="5616646"/>
                  <a:pt x="4469546" y="5549985"/>
                  <a:pt x="4369707" y="5570709"/>
                </a:cubicBezTo>
                <a:cubicBezTo>
                  <a:pt x="4269868" y="5591433"/>
                  <a:pt x="3996192" y="5569284"/>
                  <a:pt x="3799966" y="5570709"/>
                </a:cubicBezTo>
                <a:cubicBezTo>
                  <a:pt x="3603740" y="5572134"/>
                  <a:pt x="3309377" y="5500411"/>
                  <a:pt x="3139066" y="5570709"/>
                </a:cubicBezTo>
                <a:cubicBezTo>
                  <a:pt x="2968755" y="5641007"/>
                  <a:pt x="2957360" y="5539737"/>
                  <a:pt x="2842801" y="5570709"/>
                </a:cubicBezTo>
                <a:cubicBezTo>
                  <a:pt x="2728243" y="5601681"/>
                  <a:pt x="2492317" y="5534256"/>
                  <a:pt x="2181901" y="5570709"/>
                </a:cubicBezTo>
                <a:cubicBezTo>
                  <a:pt x="1871485" y="5607162"/>
                  <a:pt x="1975410" y="5564333"/>
                  <a:pt x="1794477" y="5570709"/>
                </a:cubicBezTo>
                <a:cubicBezTo>
                  <a:pt x="1613544" y="5577085"/>
                  <a:pt x="1317523" y="5529914"/>
                  <a:pt x="928470" y="5570709"/>
                </a:cubicBezTo>
                <a:cubicBezTo>
                  <a:pt x="423401" y="5475756"/>
                  <a:pt x="-13408" y="5116351"/>
                  <a:pt x="0" y="4642239"/>
                </a:cubicBezTo>
                <a:cubicBezTo>
                  <a:pt x="-60629" y="4446409"/>
                  <a:pt x="49160" y="4163800"/>
                  <a:pt x="0" y="4037425"/>
                </a:cubicBezTo>
                <a:cubicBezTo>
                  <a:pt x="-49160" y="3911050"/>
                  <a:pt x="7005" y="3752945"/>
                  <a:pt x="0" y="3544024"/>
                </a:cubicBezTo>
                <a:cubicBezTo>
                  <a:pt x="-7005" y="3335103"/>
                  <a:pt x="26002" y="3325295"/>
                  <a:pt x="0" y="3124899"/>
                </a:cubicBezTo>
                <a:cubicBezTo>
                  <a:pt x="-26002" y="2924503"/>
                  <a:pt x="34848" y="2873256"/>
                  <a:pt x="0" y="2705774"/>
                </a:cubicBezTo>
                <a:cubicBezTo>
                  <a:pt x="-34848" y="2538292"/>
                  <a:pt x="32000" y="2465246"/>
                  <a:pt x="0" y="2286648"/>
                </a:cubicBezTo>
                <a:cubicBezTo>
                  <a:pt x="-32000" y="2108050"/>
                  <a:pt x="44968" y="1948039"/>
                  <a:pt x="0" y="1793248"/>
                </a:cubicBezTo>
                <a:cubicBezTo>
                  <a:pt x="-44968" y="1638457"/>
                  <a:pt x="102731" y="1330050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19680996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6" action="ppaction://hlinksldjump"/>
            <a:extLst>
              <a:ext uri="{FF2B5EF4-FFF2-40B4-BE49-F238E27FC236}">
                <a16:creationId xmlns:a16="http://schemas.microsoft.com/office/drawing/2014/main" id="{86D0695C-E19B-40BA-A6CD-93F6F5C78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40" b="93585" l="3397" r="95516">
                        <a14:foregroundMark x1="25272" y1="8491" x2="13315" y2="5283"/>
                        <a14:foregroundMark x1="13315" y1="5283" x2="5027" y2="9623"/>
                        <a14:foregroundMark x1="5027" y1="9623" x2="11957" y2="58113"/>
                        <a14:foregroundMark x1="49185" y1="48113" x2="33424" y2="59057"/>
                        <a14:foregroundMark x1="33424" y1="59057" x2="31658" y2="62075"/>
                        <a14:foregroundMark x1="35734" y1="44717" x2="19973" y2="48868"/>
                        <a14:foregroundMark x1="24457" y1="22264" x2="18886" y2="23019"/>
                        <a14:foregroundMark x1="21467" y1="4151" x2="14402" y2="4340"/>
                        <a14:foregroundMark x1="14402" y1="4340" x2="14402" y2="4340"/>
                        <a14:foregroundMark x1="90625" y1="68113" x2="95788" y2="75283"/>
                        <a14:foregroundMark x1="95788" y1="75283" x2="92120" y2="76604"/>
                        <a14:foregroundMark x1="38859" y1="93585" x2="25815" y2="89057"/>
                        <a14:foregroundMark x1="19429" y1="50943" x2="30707" y2="48113"/>
                        <a14:foregroundMark x1="4620" y1="10755" x2="3397" y2="14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40531" y="2073579"/>
            <a:ext cx="4219231" cy="303830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85D584-A112-4FFF-8E42-BC31A20069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0054" y="190501"/>
            <a:ext cx="3932959" cy="5435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D310E2-9D17-4644-B0E5-FFF49202C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8547" y="3962542"/>
            <a:ext cx="1488038" cy="1883011"/>
          </a:xfrm>
          <a:prstGeom prst="rect">
            <a:avLst/>
          </a:prstGeom>
        </p:spPr>
      </p:pic>
      <p:pic>
        <p:nvPicPr>
          <p:cNvPr id="3" name="Воробей минус">
            <a:hlinkClick r:id="" action="ppaction://media"/>
            <a:extLst>
              <a:ext uri="{FF2B5EF4-FFF2-40B4-BE49-F238E27FC236}">
                <a16:creationId xmlns:a16="http://schemas.microsoft.com/office/drawing/2014/main" id="{F15C8A8F-ACDC-49E5-83F6-E0189553F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585" y="6105831"/>
            <a:ext cx="660030" cy="6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Воробей минус">
            <a:hlinkClick r:id="" action="ppaction://media"/>
            <a:extLst>
              <a:ext uri="{FF2B5EF4-FFF2-40B4-BE49-F238E27FC236}">
                <a16:creationId xmlns:a16="http://schemas.microsoft.com/office/drawing/2014/main" id="{F15C8A8F-ACDC-49E5-83F6-E0189553F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51" y="6144866"/>
            <a:ext cx="674098" cy="674098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:a16="http://schemas.microsoft.com/office/drawing/2014/main" id="{7BAEC871-B277-4BB8-A4D3-1AED395BFF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603180"/>
            <a:ext cx="10052265" cy="5651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D310E2-9D17-4644-B0E5-FFF49202C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5150" y="4587083"/>
            <a:ext cx="1672630" cy="21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FA32A-C5BF-44C7-AE9C-8221852D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2010562-AF28-4E58-9363-B528044466E4}"/>
              </a:ext>
            </a:extLst>
          </p:cNvPr>
          <p:cNvSpPr/>
          <p:nvPr/>
        </p:nvSpPr>
        <p:spPr>
          <a:xfrm>
            <a:off x="679525" y="535121"/>
            <a:ext cx="10972800" cy="5570709"/>
          </a:xfrm>
          <a:custGeom>
            <a:avLst/>
            <a:gdLst>
              <a:gd name="connsiteX0" fmla="*/ 0 w 10972800"/>
              <a:gd name="connsiteY0" fmla="*/ 928470 h 5570709"/>
              <a:gd name="connsiteX1" fmla="*/ 928470 w 10972800"/>
              <a:gd name="connsiteY1" fmla="*/ 0 h 5570709"/>
              <a:gd name="connsiteX2" fmla="*/ 1589370 w 10972800"/>
              <a:gd name="connsiteY2" fmla="*/ 0 h 5570709"/>
              <a:gd name="connsiteX3" fmla="*/ 1885635 w 10972800"/>
              <a:gd name="connsiteY3" fmla="*/ 0 h 5570709"/>
              <a:gd name="connsiteX4" fmla="*/ 2546535 w 10972800"/>
              <a:gd name="connsiteY4" fmla="*/ 0 h 5570709"/>
              <a:gd name="connsiteX5" fmla="*/ 2842801 w 10972800"/>
              <a:gd name="connsiteY5" fmla="*/ 0 h 5570709"/>
              <a:gd name="connsiteX6" fmla="*/ 3321383 w 10972800"/>
              <a:gd name="connsiteY6" fmla="*/ 0 h 5570709"/>
              <a:gd name="connsiteX7" fmla="*/ 3891125 w 10972800"/>
              <a:gd name="connsiteY7" fmla="*/ 0 h 5570709"/>
              <a:gd name="connsiteX8" fmla="*/ 4643183 w 10972800"/>
              <a:gd name="connsiteY8" fmla="*/ 0 h 5570709"/>
              <a:gd name="connsiteX9" fmla="*/ 4939448 w 10972800"/>
              <a:gd name="connsiteY9" fmla="*/ 0 h 5570709"/>
              <a:gd name="connsiteX10" fmla="*/ 5418031 w 10972800"/>
              <a:gd name="connsiteY10" fmla="*/ 0 h 5570709"/>
              <a:gd name="connsiteX11" fmla="*/ 5987772 w 10972800"/>
              <a:gd name="connsiteY11" fmla="*/ 0 h 5570709"/>
              <a:gd name="connsiteX12" fmla="*/ 6739831 w 10972800"/>
              <a:gd name="connsiteY12" fmla="*/ 0 h 5570709"/>
              <a:gd name="connsiteX13" fmla="*/ 7218413 w 10972800"/>
              <a:gd name="connsiteY13" fmla="*/ 0 h 5570709"/>
              <a:gd name="connsiteX14" fmla="*/ 7788155 w 10972800"/>
              <a:gd name="connsiteY14" fmla="*/ 0 h 5570709"/>
              <a:gd name="connsiteX15" fmla="*/ 8357896 w 10972800"/>
              <a:gd name="connsiteY15" fmla="*/ 0 h 5570709"/>
              <a:gd name="connsiteX16" fmla="*/ 8745320 w 10972800"/>
              <a:gd name="connsiteY16" fmla="*/ 0 h 5570709"/>
              <a:gd name="connsiteX17" fmla="*/ 9406220 w 10972800"/>
              <a:gd name="connsiteY17" fmla="*/ 0 h 5570709"/>
              <a:gd name="connsiteX18" fmla="*/ 10044330 w 10972800"/>
              <a:gd name="connsiteY18" fmla="*/ 0 h 5570709"/>
              <a:gd name="connsiteX19" fmla="*/ 10972800 w 10972800"/>
              <a:gd name="connsiteY19" fmla="*/ 928470 h 5570709"/>
              <a:gd name="connsiteX20" fmla="*/ 10972800 w 10972800"/>
              <a:gd name="connsiteY20" fmla="*/ 1384733 h 5570709"/>
              <a:gd name="connsiteX21" fmla="*/ 10972800 w 10972800"/>
              <a:gd name="connsiteY21" fmla="*/ 1878134 h 5570709"/>
              <a:gd name="connsiteX22" fmla="*/ 10972800 w 10972800"/>
              <a:gd name="connsiteY22" fmla="*/ 2297259 h 5570709"/>
              <a:gd name="connsiteX23" fmla="*/ 10972800 w 10972800"/>
              <a:gd name="connsiteY23" fmla="*/ 2753522 h 5570709"/>
              <a:gd name="connsiteX24" fmla="*/ 10972800 w 10972800"/>
              <a:gd name="connsiteY24" fmla="*/ 3321198 h 5570709"/>
              <a:gd name="connsiteX25" fmla="*/ 10972800 w 10972800"/>
              <a:gd name="connsiteY25" fmla="*/ 3888874 h 5570709"/>
              <a:gd name="connsiteX26" fmla="*/ 10972800 w 10972800"/>
              <a:gd name="connsiteY26" fmla="*/ 4642239 h 5570709"/>
              <a:gd name="connsiteX27" fmla="*/ 10044330 w 10972800"/>
              <a:gd name="connsiteY27" fmla="*/ 5570709 h 5570709"/>
              <a:gd name="connsiteX28" fmla="*/ 9656906 w 10972800"/>
              <a:gd name="connsiteY28" fmla="*/ 5570709 h 5570709"/>
              <a:gd name="connsiteX29" fmla="*/ 9269482 w 10972800"/>
              <a:gd name="connsiteY29" fmla="*/ 5570709 h 5570709"/>
              <a:gd name="connsiteX30" fmla="*/ 8699741 w 10972800"/>
              <a:gd name="connsiteY30" fmla="*/ 5570709 h 5570709"/>
              <a:gd name="connsiteX31" fmla="*/ 8038841 w 10972800"/>
              <a:gd name="connsiteY31" fmla="*/ 5570709 h 5570709"/>
              <a:gd name="connsiteX32" fmla="*/ 7469100 w 10972800"/>
              <a:gd name="connsiteY32" fmla="*/ 5570709 h 5570709"/>
              <a:gd name="connsiteX33" fmla="*/ 7081676 w 10972800"/>
              <a:gd name="connsiteY33" fmla="*/ 5570709 h 5570709"/>
              <a:gd name="connsiteX34" fmla="*/ 6603093 w 10972800"/>
              <a:gd name="connsiteY34" fmla="*/ 5570709 h 5570709"/>
              <a:gd name="connsiteX35" fmla="*/ 5942193 w 10972800"/>
              <a:gd name="connsiteY35" fmla="*/ 5570709 h 5570709"/>
              <a:gd name="connsiteX36" fmla="*/ 5190135 w 10972800"/>
              <a:gd name="connsiteY36" fmla="*/ 5570709 h 5570709"/>
              <a:gd name="connsiteX37" fmla="*/ 4893869 w 10972800"/>
              <a:gd name="connsiteY37" fmla="*/ 5570709 h 5570709"/>
              <a:gd name="connsiteX38" fmla="*/ 4141811 w 10972800"/>
              <a:gd name="connsiteY38" fmla="*/ 5570709 h 5570709"/>
              <a:gd name="connsiteX39" fmla="*/ 3663228 w 10972800"/>
              <a:gd name="connsiteY39" fmla="*/ 5570709 h 5570709"/>
              <a:gd name="connsiteX40" fmla="*/ 3184645 w 10972800"/>
              <a:gd name="connsiteY40" fmla="*/ 5570709 h 5570709"/>
              <a:gd name="connsiteX41" fmla="*/ 2797221 w 10972800"/>
              <a:gd name="connsiteY41" fmla="*/ 5570709 h 5570709"/>
              <a:gd name="connsiteX42" fmla="*/ 2318639 w 10972800"/>
              <a:gd name="connsiteY42" fmla="*/ 5570709 h 5570709"/>
              <a:gd name="connsiteX43" fmla="*/ 1657739 w 10972800"/>
              <a:gd name="connsiteY43" fmla="*/ 5570709 h 5570709"/>
              <a:gd name="connsiteX44" fmla="*/ 928470 w 10972800"/>
              <a:gd name="connsiteY44" fmla="*/ 5570709 h 5570709"/>
              <a:gd name="connsiteX45" fmla="*/ 0 w 10972800"/>
              <a:gd name="connsiteY45" fmla="*/ 4642239 h 5570709"/>
              <a:gd name="connsiteX46" fmla="*/ 0 w 10972800"/>
              <a:gd name="connsiteY46" fmla="*/ 4223114 h 5570709"/>
              <a:gd name="connsiteX47" fmla="*/ 0 w 10972800"/>
              <a:gd name="connsiteY47" fmla="*/ 3692575 h 5570709"/>
              <a:gd name="connsiteX48" fmla="*/ 0 w 10972800"/>
              <a:gd name="connsiteY48" fmla="*/ 3273450 h 5570709"/>
              <a:gd name="connsiteX49" fmla="*/ 0 w 10972800"/>
              <a:gd name="connsiteY49" fmla="*/ 2668636 h 5570709"/>
              <a:gd name="connsiteX50" fmla="*/ 0 w 10972800"/>
              <a:gd name="connsiteY50" fmla="*/ 2212373 h 5570709"/>
              <a:gd name="connsiteX51" fmla="*/ 0 w 10972800"/>
              <a:gd name="connsiteY51" fmla="*/ 1793248 h 5570709"/>
              <a:gd name="connsiteX52" fmla="*/ 0 w 10972800"/>
              <a:gd name="connsiteY52" fmla="*/ 928470 h 55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972800" h="5570709" fill="none" extrusionOk="0">
                <a:moveTo>
                  <a:pt x="0" y="928470"/>
                </a:moveTo>
                <a:cubicBezTo>
                  <a:pt x="6353" y="442271"/>
                  <a:pt x="428591" y="-120784"/>
                  <a:pt x="928470" y="0"/>
                </a:cubicBezTo>
                <a:cubicBezTo>
                  <a:pt x="1225000" y="-55443"/>
                  <a:pt x="1379508" y="52894"/>
                  <a:pt x="1589370" y="0"/>
                </a:cubicBezTo>
                <a:cubicBezTo>
                  <a:pt x="1799232" y="-52894"/>
                  <a:pt x="1773562" y="31688"/>
                  <a:pt x="1885635" y="0"/>
                </a:cubicBezTo>
                <a:cubicBezTo>
                  <a:pt x="1997708" y="-31688"/>
                  <a:pt x="2322365" y="8608"/>
                  <a:pt x="2546535" y="0"/>
                </a:cubicBezTo>
                <a:cubicBezTo>
                  <a:pt x="2770705" y="-8608"/>
                  <a:pt x="2735813" y="29665"/>
                  <a:pt x="2842801" y="0"/>
                </a:cubicBezTo>
                <a:cubicBezTo>
                  <a:pt x="2949789" y="-29665"/>
                  <a:pt x="3122566" y="47826"/>
                  <a:pt x="3321383" y="0"/>
                </a:cubicBezTo>
                <a:cubicBezTo>
                  <a:pt x="3520200" y="-47826"/>
                  <a:pt x="3708125" y="51674"/>
                  <a:pt x="3891125" y="0"/>
                </a:cubicBezTo>
                <a:cubicBezTo>
                  <a:pt x="4074125" y="-51674"/>
                  <a:pt x="4379092" y="61760"/>
                  <a:pt x="4643183" y="0"/>
                </a:cubicBezTo>
                <a:cubicBezTo>
                  <a:pt x="4907274" y="-61760"/>
                  <a:pt x="4825111" y="20382"/>
                  <a:pt x="4939448" y="0"/>
                </a:cubicBezTo>
                <a:cubicBezTo>
                  <a:pt x="5053786" y="-20382"/>
                  <a:pt x="5279542" y="11261"/>
                  <a:pt x="5418031" y="0"/>
                </a:cubicBezTo>
                <a:cubicBezTo>
                  <a:pt x="5556520" y="-11261"/>
                  <a:pt x="5782219" y="6694"/>
                  <a:pt x="5987772" y="0"/>
                </a:cubicBezTo>
                <a:cubicBezTo>
                  <a:pt x="6193325" y="-6694"/>
                  <a:pt x="6521213" y="42343"/>
                  <a:pt x="6739831" y="0"/>
                </a:cubicBezTo>
                <a:cubicBezTo>
                  <a:pt x="6958449" y="-42343"/>
                  <a:pt x="7119274" y="8658"/>
                  <a:pt x="7218413" y="0"/>
                </a:cubicBezTo>
                <a:cubicBezTo>
                  <a:pt x="7317552" y="-8658"/>
                  <a:pt x="7563658" y="33934"/>
                  <a:pt x="7788155" y="0"/>
                </a:cubicBezTo>
                <a:cubicBezTo>
                  <a:pt x="8012652" y="-33934"/>
                  <a:pt x="8135116" y="39462"/>
                  <a:pt x="8357896" y="0"/>
                </a:cubicBezTo>
                <a:cubicBezTo>
                  <a:pt x="8580676" y="-39462"/>
                  <a:pt x="8566327" y="14713"/>
                  <a:pt x="8745320" y="0"/>
                </a:cubicBezTo>
                <a:cubicBezTo>
                  <a:pt x="8924313" y="-14713"/>
                  <a:pt x="9139236" y="68961"/>
                  <a:pt x="9406220" y="0"/>
                </a:cubicBezTo>
                <a:cubicBezTo>
                  <a:pt x="9673204" y="-68961"/>
                  <a:pt x="9872022" y="57901"/>
                  <a:pt x="10044330" y="0"/>
                </a:cubicBezTo>
                <a:cubicBezTo>
                  <a:pt x="10662984" y="36123"/>
                  <a:pt x="11094851" y="398812"/>
                  <a:pt x="10972800" y="928470"/>
                </a:cubicBezTo>
                <a:cubicBezTo>
                  <a:pt x="10985900" y="1020715"/>
                  <a:pt x="10936047" y="1262256"/>
                  <a:pt x="10972800" y="1384733"/>
                </a:cubicBezTo>
                <a:cubicBezTo>
                  <a:pt x="11009553" y="1507210"/>
                  <a:pt x="10950676" y="1751236"/>
                  <a:pt x="10972800" y="1878134"/>
                </a:cubicBezTo>
                <a:cubicBezTo>
                  <a:pt x="10994924" y="2005032"/>
                  <a:pt x="10967328" y="2171436"/>
                  <a:pt x="10972800" y="2297259"/>
                </a:cubicBezTo>
                <a:cubicBezTo>
                  <a:pt x="10978272" y="2423083"/>
                  <a:pt x="10945152" y="2589430"/>
                  <a:pt x="10972800" y="2753522"/>
                </a:cubicBezTo>
                <a:cubicBezTo>
                  <a:pt x="11000448" y="2917614"/>
                  <a:pt x="10911886" y="3121884"/>
                  <a:pt x="10972800" y="3321198"/>
                </a:cubicBezTo>
                <a:cubicBezTo>
                  <a:pt x="11033714" y="3520512"/>
                  <a:pt x="10937044" y="3676090"/>
                  <a:pt x="10972800" y="3888874"/>
                </a:cubicBezTo>
                <a:cubicBezTo>
                  <a:pt x="11008556" y="4101658"/>
                  <a:pt x="10961319" y="4426937"/>
                  <a:pt x="10972800" y="4642239"/>
                </a:cubicBezTo>
                <a:cubicBezTo>
                  <a:pt x="10882638" y="5184372"/>
                  <a:pt x="10515571" y="5490721"/>
                  <a:pt x="10044330" y="5570709"/>
                </a:cubicBezTo>
                <a:cubicBezTo>
                  <a:pt x="9950537" y="5609219"/>
                  <a:pt x="9751677" y="5540253"/>
                  <a:pt x="9656906" y="5570709"/>
                </a:cubicBezTo>
                <a:cubicBezTo>
                  <a:pt x="9562135" y="5601165"/>
                  <a:pt x="9366147" y="5568969"/>
                  <a:pt x="9269482" y="5570709"/>
                </a:cubicBezTo>
                <a:cubicBezTo>
                  <a:pt x="9172817" y="5572449"/>
                  <a:pt x="8926376" y="5530896"/>
                  <a:pt x="8699741" y="5570709"/>
                </a:cubicBezTo>
                <a:cubicBezTo>
                  <a:pt x="8473106" y="5610522"/>
                  <a:pt x="8275204" y="5507945"/>
                  <a:pt x="8038841" y="5570709"/>
                </a:cubicBezTo>
                <a:cubicBezTo>
                  <a:pt x="7802478" y="5633473"/>
                  <a:pt x="7606555" y="5559460"/>
                  <a:pt x="7469100" y="5570709"/>
                </a:cubicBezTo>
                <a:cubicBezTo>
                  <a:pt x="7331645" y="5581958"/>
                  <a:pt x="7231945" y="5530959"/>
                  <a:pt x="7081676" y="5570709"/>
                </a:cubicBezTo>
                <a:cubicBezTo>
                  <a:pt x="6931407" y="5610459"/>
                  <a:pt x="6821551" y="5545953"/>
                  <a:pt x="6603093" y="5570709"/>
                </a:cubicBezTo>
                <a:cubicBezTo>
                  <a:pt x="6384635" y="5595465"/>
                  <a:pt x="6158719" y="5560399"/>
                  <a:pt x="5942193" y="5570709"/>
                </a:cubicBezTo>
                <a:cubicBezTo>
                  <a:pt x="5725667" y="5581019"/>
                  <a:pt x="5379986" y="5482419"/>
                  <a:pt x="5190135" y="5570709"/>
                </a:cubicBezTo>
                <a:cubicBezTo>
                  <a:pt x="5000284" y="5658999"/>
                  <a:pt x="4961918" y="5563463"/>
                  <a:pt x="4893869" y="5570709"/>
                </a:cubicBezTo>
                <a:cubicBezTo>
                  <a:pt x="4825820" y="5577955"/>
                  <a:pt x="4406667" y="5561808"/>
                  <a:pt x="4141811" y="5570709"/>
                </a:cubicBezTo>
                <a:cubicBezTo>
                  <a:pt x="3876955" y="5579610"/>
                  <a:pt x="3807476" y="5515739"/>
                  <a:pt x="3663228" y="5570709"/>
                </a:cubicBezTo>
                <a:cubicBezTo>
                  <a:pt x="3518980" y="5625679"/>
                  <a:pt x="3353934" y="5528548"/>
                  <a:pt x="3184645" y="5570709"/>
                </a:cubicBezTo>
                <a:cubicBezTo>
                  <a:pt x="3015356" y="5612870"/>
                  <a:pt x="2955879" y="5554377"/>
                  <a:pt x="2797221" y="5570709"/>
                </a:cubicBezTo>
                <a:cubicBezTo>
                  <a:pt x="2638563" y="5587041"/>
                  <a:pt x="2509205" y="5570017"/>
                  <a:pt x="2318639" y="5570709"/>
                </a:cubicBezTo>
                <a:cubicBezTo>
                  <a:pt x="2128073" y="5571401"/>
                  <a:pt x="1901959" y="5543482"/>
                  <a:pt x="1657739" y="5570709"/>
                </a:cubicBezTo>
                <a:cubicBezTo>
                  <a:pt x="1413519" y="5597936"/>
                  <a:pt x="1162527" y="5514268"/>
                  <a:pt x="928470" y="5570709"/>
                </a:cubicBezTo>
                <a:cubicBezTo>
                  <a:pt x="317814" y="5643432"/>
                  <a:pt x="-77973" y="5243468"/>
                  <a:pt x="0" y="4642239"/>
                </a:cubicBezTo>
                <a:cubicBezTo>
                  <a:pt x="-17845" y="4478739"/>
                  <a:pt x="1523" y="4393500"/>
                  <a:pt x="0" y="4223114"/>
                </a:cubicBezTo>
                <a:cubicBezTo>
                  <a:pt x="-1523" y="4052729"/>
                  <a:pt x="8991" y="3891351"/>
                  <a:pt x="0" y="3692575"/>
                </a:cubicBezTo>
                <a:cubicBezTo>
                  <a:pt x="-8991" y="3493799"/>
                  <a:pt x="10736" y="3402004"/>
                  <a:pt x="0" y="3273450"/>
                </a:cubicBezTo>
                <a:cubicBezTo>
                  <a:pt x="-10736" y="3144897"/>
                  <a:pt x="42652" y="2828845"/>
                  <a:pt x="0" y="2668636"/>
                </a:cubicBezTo>
                <a:cubicBezTo>
                  <a:pt x="-42652" y="2508427"/>
                  <a:pt x="48580" y="2380062"/>
                  <a:pt x="0" y="2212373"/>
                </a:cubicBezTo>
                <a:cubicBezTo>
                  <a:pt x="-48580" y="2044684"/>
                  <a:pt x="35989" y="1949318"/>
                  <a:pt x="0" y="1793248"/>
                </a:cubicBezTo>
                <a:cubicBezTo>
                  <a:pt x="-35989" y="1637179"/>
                  <a:pt x="6246" y="1274975"/>
                  <a:pt x="0" y="928470"/>
                </a:cubicBezTo>
                <a:close/>
              </a:path>
              <a:path w="10972800" h="5570709" stroke="0" extrusionOk="0">
                <a:moveTo>
                  <a:pt x="0" y="928470"/>
                </a:moveTo>
                <a:cubicBezTo>
                  <a:pt x="-69084" y="337142"/>
                  <a:pt x="514957" y="-86208"/>
                  <a:pt x="928470" y="0"/>
                </a:cubicBezTo>
                <a:cubicBezTo>
                  <a:pt x="988027" y="-35318"/>
                  <a:pt x="1137545" y="30393"/>
                  <a:pt x="1224735" y="0"/>
                </a:cubicBezTo>
                <a:cubicBezTo>
                  <a:pt x="1311926" y="-30393"/>
                  <a:pt x="1469408" y="15349"/>
                  <a:pt x="1703318" y="0"/>
                </a:cubicBezTo>
                <a:cubicBezTo>
                  <a:pt x="1937228" y="-15349"/>
                  <a:pt x="1924891" y="16408"/>
                  <a:pt x="1999584" y="0"/>
                </a:cubicBezTo>
                <a:cubicBezTo>
                  <a:pt x="2074277" y="-16408"/>
                  <a:pt x="2457093" y="19576"/>
                  <a:pt x="2660483" y="0"/>
                </a:cubicBezTo>
                <a:cubicBezTo>
                  <a:pt x="2863873" y="-19576"/>
                  <a:pt x="2945790" y="13959"/>
                  <a:pt x="3230225" y="0"/>
                </a:cubicBezTo>
                <a:cubicBezTo>
                  <a:pt x="3514660" y="-13959"/>
                  <a:pt x="3624717" y="34809"/>
                  <a:pt x="3891125" y="0"/>
                </a:cubicBezTo>
                <a:cubicBezTo>
                  <a:pt x="4157533" y="-34809"/>
                  <a:pt x="4267477" y="15434"/>
                  <a:pt x="4552024" y="0"/>
                </a:cubicBezTo>
                <a:cubicBezTo>
                  <a:pt x="4836571" y="-15434"/>
                  <a:pt x="4875694" y="40308"/>
                  <a:pt x="5121766" y="0"/>
                </a:cubicBezTo>
                <a:cubicBezTo>
                  <a:pt x="5367838" y="-40308"/>
                  <a:pt x="5419979" y="42444"/>
                  <a:pt x="5600348" y="0"/>
                </a:cubicBezTo>
                <a:cubicBezTo>
                  <a:pt x="5780717" y="-42444"/>
                  <a:pt x="6071440" y="85523"/>
                  <a:pt x="6352407" y="0"/>
                </a:cubicBezTo>
                <a:cubicBezTo>
                  <a:pt x="6633374" y="-85523"/>
                  <a:pt x="6805305" y="26824"/>
                  <a:pt x="6922148" y="0"/>
                </a:cubicBezTo>
                <a:cubicBezTo>
                  <a:pt x="7038991" y="-26824"/>
                  <a:pt x="7369266" y="31825"/>
                  <a:pt x="7583048" y="0"/>
                </a:cubicBezTo>
                <a:cubicBezTo>
                  <a:pt x="7796830" y="-31825"/>
                  <a:pt x="7923140" y="6385"/>
                  <a:pt x="8152789" y="0"/>
                </a:cubicBezTo>
                <a:cubicBezTo>
                  <a:pt x="8382438" y="-6385"/>
                  <a:pt x="8483754" y="21221"/>
                  <a:pt x="8722530" y="0"/>
                </a:cubicBezTo>
                <a:cubicBezTo>
                  <a:pt x="8961306" y="-21221"/>
                  <a:pt x="9232199" y="29305"/>
                  <a:pt x="9383430" y="0"/>
                </a:cubicBezTo>
                <a:cubicBezTo>
                  <a:pt x="9534661" y="-29305"/>
                  <a:pt x="9860522" y="18974"/>
                  <a:pt x="10044330" y="0"/>
                </a:cubicBezTo>
                <a:cubicBezTo>
                  <a:pt x="10406335" y="884"/>
                  <a:pt x="11002046" y="440411"/>
                  <a:pt x="10972800" y="928470"/>
                </a:cubicBezTo>
                <a:cubicBezTo>
                  <a:pt x="11015758" y="1041590"/>
                  <a:pt x="10972627" y="1227727"/>
                  <a:pt x="10972800" y="1421871"/>
                </a:cubicBezTo>
                <a:cubicBezTo>
                  <a:pt x="10972973" y="1616015"/>
                  <a:pt x="10933513" y="1709476"/>
                  <a:pt x="10972800" y="1915271"/>
                </a:cubicBezTo>
                <a:cubicBezTo>
                  <a:pt x="11012087" y="2121066"/>
                  <a:pt x="10926872" y="2232795"/>
                  <a:pt x="10972800" y="2334397"/>
                </a:cubicBezTo>
                <a:cubicBezTo>
                  <a:pt x="11018728" y="2435999"/>
                  <a:pt x="10914113" y="2694599"/>
                  <a:pt x="10972800" y="2864935"/>
                </a:cubicBezTo>
                <a:cubicBezTo>
                  <a:pt x="11031487" y="3035271"/>
                  <a:pt x="10936524" y="3190556"/>
                  <a:pt x="10972800" y="3321198"/>
                </a:cubicBezTo>
                <a:cubicBezTo>
                  <a:pt x="11009076" y="3451840"/>
                  <a:pt x="10940309" y="3702984"/>
                  <a:pt x="10972800" y="3814599"/>
                </a:cubicBezTo>
                <a:cubicBezTo>
                  <a:pt x="11005291" y="3926214"/>
                  <a:pt x="10934475" y="4261769"/>
                  <a:pt x="10972800" y="4642239"/>
                </a:cubicBezTo>
                <a:cubicBezTo>
                  <a:pt x="10934784" y="5072369"/>
                  <a:pt x="10573445" y="5478024"/>
                  <a:pt x="10044330" y="5570709"/>
                </a:cubicBezTo>
                <a:cubicBezTo>
                  <a:pt x="9934915" y="5600543"/>
                  <a:pt x="9670923" y="5530583"/>
                  <a:pt x="9565747" y="5570709"/>
                </a:cubicBezTo>
                <a:cubicBezTo>
                  <a:pt x="9460571" y="5610835"/>
                  <a:pt x="9353838" y="5560563"/>
                  <a:pt x="9269482" y="5570709"/>
                </a:cubicBezTo>
                <a:cubicBezTo>
                  <a:pt x="9185127" y="5580855"/>
                  <a:pt x="8972306" y="5540536"/>
                  <a:pt x="8882058" y="5570709"/>
                </a:cubicBezTo>
                <a:cubicBezTo>
                  <a:pt x="8791810" y="5600882"/>
                  <a:pt x="8461141" y="5534289"/>
                  <a:pt x="8129999" y="5570709"/>
                </a:cubicBezTo>
                <a:cubicBezTo>
                  <a:pt x="7798857" y="5607129"/>
                  <a:pt x="7768886" y="5554559"/>
                  <a:pt x="7651417" y="5570709"/>
                </a:cubicBezTo>
                <a:cubicBezTo>
                  <a:pt x="7533948" y="5586859"/>
                  <a:pt x="7241062" y="5492874"/>
                  <a:pt x="6990517" y="5570709"/>
                </a:cubicBezTo>
                <a:cubicBezTo>
                  <a:pt x="6739972" y="5648544"/>
                  <a:pt x="6686063" y="5565484"/>
                  <a:pt x="6511934" y="5570709"/>
                </a:cubicBezTo>
                <a:cubicBezTo>
                  <a:pt x="6337805" y="5575934"/>
                  <a:pt x="6061497" y="5486559"/>
                  <a:pt x="5759876" y="5570709"/>
                </a:cubicBezTo>
                <a:cubicBezTo>
                  <a:pt x="5458255" y="5654859"/>
                  <a:pt x="5201858" y="5548308"/>
                  <a:pt x="5007817" y="5570709"/>
                </a:cubicBezTo>
                <a:cubicBezTo>
                  <a:pt x="4813776" y="5593110"/>
                  <a:pt x="4554262" y="5561260"/>
                  <a:pt x="4346918" y="5570709"/>
                </a:cubicBezTo>
                <a:cubicBezTo>
                  <a:pt x="4139574" y="5580158"/>
                  <a:pt x="3861323" y="5558096"/>
                  <a:pt x="3686018" y="5570709"/>
                </a:cubicBezTo>
                <a:cubicBezTo>
                  <a:pt x="3510713" y="5583322"/>
                  <a:pt x="3482727" y="5557112"/>
                  <a:pt x="3298594" y="5570709"/>
                </a:cubicBezTo>
                <a:cubicBezTo>
                  <a:pt x="3114461" y="5584306"/>
                  <a:pt x="3091816" y="5565170"/>
                  <a:pt x="3002328" y="5570709"/>
                </a:cubicBezTo>
                <a:cubicBezTo>
                  <a:pt x="2912840" y="5576248"/>
                  <a:pt x="2800284" y="5556895"/>
                  <a:pt x="2614904" y="5570709"/>
                </a:cubicBezTo>
                <a:cubicBezTo>
                  <a:pt x="2429524" y="5584523"/>
                  <a:pt x="2287971" y="5515572"/>
                  <a:pt x="2136321" y="5570709"/>
                </a:cubicBezTo>
                <a:cubicBezTo>
                  <a:pt x="1984671" y="5625846"/>
                  <a:pt x="1741850" y="5517682"/>
                  <a:pt x="1566580" y="5570709"/>
                </a:cubicBezTo>
                <a:cubicBezTo>
                  <a:pt x="1391310" y="5623736"/>
                  <a:pt x="1191158" y="5506948"/>
                  <a:pt x="928470" y="5570709"/>
                </a:cubicBezTo>
                <a:cubicBezTo>
                  <a:pt x="401466" y="5472886"/>
                  <a:pt x="38543" y="5117383"/>
                  <a:pt x="0" y="4642239"/>
                </a:cubicBezTo>
                <a:cubicBezTo>
                  <a:pt x="-40231" y="4497961"/>
                  <a:pt x="46542" y="4342987"/>
                  <a:pt x="0" y="4185976"/>
                </a:cubicBezTo>
                <a:cubicBezTo>
                  <a:pt x="-46542" y="4028965"/>
                  <a:pt x="33802" y="3887315"/>
                  <a:pt x="0" y="3766851"/>
                </a:cubicBezTo>
                <a:cubicBezTo>
                  <a:pt x="-33802" y="3646388"/>
                  <a:pt x="3896" y="3550549"/>
                  <a:pt x="0" y="3347725"/>
                </a:cubicBezTo>
                <a:cubicBezTo>
                  <a:pt x="-3896" y="3144901"/>
                  <a:pt x="68008" y="2892142"/>
                  <a:pt x="0" y="2742911"/>
                </a:cubicBezTo>
                <a:cubicBezTo>
                  <a:pt x="-68008" y="2593680"/>
                  <a:pt x="1823" y="2480799"/>
                  <a:pt x="0" y="2249511"/>
                </a:cubicBezTo>
                <a:cubicBezTo>
                  <a:pt x="-1823" y="2018223"/>
                  <a:pt x="51953" y="1889340"/>
                  <a:pt x="0" y="1793248"/>
                </a:cubicBezTo>
                <a:cubicBezTo>
                  <a:pt x="-51953" y="1697156"/>
                  <a:pt x="3898" y="1198416"/>
                  <a:pt x="0" y="92847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FF8E02"/>
            </a:solidFill>
            <a:extLst>
              <a:ext uri="{C807C97D-BFC1-408E-A445-0C87EB9F89A2}">
                <ask:lineSketchStyleProps xmlns:ask="http://schemas.microsoft.com/office/drawing/2018/sketchyshapes" sd="38622233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D48AB-BAA8-4A49-8A37-F7E8D72B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099" y="3187992"/>
            <a:ext cx="1979133" cy="24978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C8419B-6A0A-4519-AC0F-674D1FC11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981" y="3429000"/>
            <a:ext cx="1341600" cy="249782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01244E1-09AB-4939-B819-E5F5B84DE348}"/>
              </a:ext>
            </a:extLst>
          </p:cNvPr>
          <p:cNvGrpSpPr/>
          <p:nvPr/>
        </p:nvGrpSpPr>
        <p:grpSpPr>
          <a:xfrm>
            <a:off x="1166284" y="752170"/>
            <a:ext cx="1134833" cy="1183171"/>
            <a:chOff x="578511" y="308078"/>
            <a:chExt cx="5107783" cy="6128725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3B8B79B-5884-4978-A295-CCCFB71DD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2481"/>
            <a:stretch/>
          </p:blipFill>
          <p:spPr>
            <a:xfrm>
              <a:off x="656182" y="308078"/>
              <a:ext cx="4962574" cy="351015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56424A6-A5FE-4515-B996-8EA620F3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4526">
              <a:off x="4201147" y="2429116"/>
              <a:ext cx="1485147" cy="13780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3EDA656-F916-43CB-AB64-10C51A5EC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358004">
              <a:off x="563270" y="2054497"/>
              <a:ext cx="2011854" cy="198137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0B011E7-6945-4368-8949-F4DC1439A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92651" y="1836683"/>
              <a:ext cx="2450804" cy="2274005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A26F516-31DD-4093-B0DD-F0C2E627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35" b="97725" l="2000" r="97667">
                          <a14:foregroundMark x1="85889" y1="7186" x2="79111" y2="14850"/>
                          <a14:foregroundMark x1="51556" y1="5749" x2="45444" y2="20719"/>
                          <a14:foregroundMark x1="37778" y1="19281" x2="56333" y2="25030"/>
                          <a14:foregroundMark x1="56333" y1="25030" x2="56889" y2="25030"/>
                          <a14:foregroundMark x1="92556" y1="9701" x2="78889" y2="21437"/>
                          <a14:foregroundMark x1="78889" y1="21437" x2="65333" y2="16407"/>
                          <a14:foregroundMark x1="65333" y1="16407" x2="62222" y2="13174"/>
                          <a14:foregroundMark x1="91000" y1="7784" x2="69111" y2="2754"/>
                          <a14:foregroundMark x1="69111" y1="2754" x2="63111" y2="6108"/>
                          <a14:foregroundMark x1="63111" y1="6108" x2="60222" y2="10419"/>
                          <a14:foregroundMark x1="97667" y1="8623" x2="95778" y2="8623"/>
                          <a14:foregroundMark x1="11667" y1="25629" x2="9000" y2="56287"/>
                          <a14:foregroundMark x1="9000" y1="56287" x2="14778" y2="84671"/>
                          <a14:foregroundMark x1="14778" y1="84671" x2="28667" y2="94132"/>
                          <a14:foregroundMark x1="28667" y1="94132" x2="37778" y2="94850"/>
                          <a14:foregroundMark x1="37778" y1="94850" x2="37778" y2="94611"/>
                          <a14:foregroundMark x1="50556" y1="97126" x2="45889" y2="97725"/>
                          <a14:foregroundMark x1="13889" y1="21796" x2="5889" y2="28982"/>
                          <a14:foregroundMark x1="5889" y1="28982" x2="2667" y2="37126"/>
                          <a14:foregroundMark x1="2667" y1="37126" x2="2000" y2="46228"/>
                          <a14:foregroundMark x1="2000" y1="46228" x2="9333" y2="683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606475">
              <a:off x="3162461" y="2265252"/>
              <a:ext cx="2139506" cy="169802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4D07999-4CF7-4C5A-B512-831D9204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10018" y="2111707"/>
              <a:ext cx="2450804" cy="227400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545F52-A5B6-4122-9AFA-A37C190FF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10" b="97459" l="1495" r="99185">
                          <a14:foregroundMark x1="51223" y1="2320" x2="42527" y2="7182"/>
                          <a14:foregroundMark x1="64402" y1="23536" x2="63451" y2="23867"/>
                          <a14:foregroundMark x1="65353" y1="96906" x2="42391" y2="97569"/>
                          <a14:foregroundMark x1="42391" y1="97569" x2="36413" y2="96133"/>
                          <a14:foregroundMark x1="9647" y1="70718" x2="5978" y2="51381"/>
                          <a14:foregroundMark x1="94022" y1="67293" x2="94565" y2="47845"/>
                          <a14:foregroundMark x1="1630" y1="52486" x2="1630" y2="50608"/>
                          <a14:foregroundMark x1="98370" y1="54144" x2="99185" y2="53591"/>
                        </a14:backgroundRemoval>
                      </a14:imgEffect>
                    </a14:imgLayer>
                  </a14:imgProps>
                </a:ext>
              </a:extLst>
            </a:blip>
            <a:srcRect t="57082" b="-2"/>
            <a:stretch/>
          </p:blipFill>
          <p:spPr>
            <a:xfrm>
              <a:off x="665362" y="3818231"/>
              <a:ext cx="4961739" cy="26185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CB8BC14-916D-4DA8-A6F5-83ADE8BA5F59}"/>
              </a:ext>
            </a:extLst>
          </p:cNvPr>
          <p:cNvGrpSpPr/>
          <p:nvPr/>
        </p:nvGrpSpPr>
        <p:grpSpPr>
          <a:xfrm>
            <a:off x="1584909" y="1563267"/>
            <a:ext cx="280890" cy="283395"/>
            <a:chOff x="4238339" y="2447389"/>
            <a:chExt cx="633046" cy="5870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918EBFD-9950-47CF-8DCA-29B4DD08C10B}"/>
                </a:ext>
              </a:extLst>
            </p:cNvPr>
            <p:cNvSpPr/>
            <p:nvPr/>
          </p:nvSpPr>
          <p:spPr>
            <a:xfrm>
              <a:off x="4238339" y="2447389"/>
              <a:ext cx="633046" cy="587001"/>
            </a:xfrm>
            <a:custGeom>
              <a:avLst/>
              <a:gdLst>
                <a:gd name="connsiteX0" fmla="*/ 0 w 633046"/>
                <a:gd name="connsiteY0" fmla="*/ 0 h 587001"/>
                <a:gd name="connsiteX1" fmla="*/ 303862 w 633046"/>
                <a:gd name="connsiteY1" fmla="*/ 0 h 587001"/>
                <a:gd name="connsiteX2" fmla="*/ 633046 w 633046"/>
                <a:gd name="connsiteY2" fmla="*/ 0 h 587001"/>
                <a:gd name="connsiteX3" fmla="*/ 633046 w 633046"/>
                <a:gd name="connsiteY3" fmla="*/ 587001 h 587001"/>
                <a:gd name="connsiteX4" fmla="*/ 329184 w 633046"/>
                <a:gd name="connsiteY4" fmla="*/ 587001 h 587001"/>
                <a:gd name="connsiteX5" fmla="*/ 0 w 633046"/>
                <a:gd name="connsiteY5" fmla="*/ 587001 h 587001"/>
                <a:gd name="connsiteX6" fmla="*/ 0 w 633046"/>
                <a:gd name="connsiteY6" fmla="*/ 0 h 5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046" h="587001" fill="none" extrusionOk="0">
                  <a:moveTo>
                    <a:pt x="0" y="0"/>
                  </a:moveTo>
                  <a:cubicBezTo>
                    <a:pt x="113934" y="-31249"/>
                    <a:pt x="176239" y="31263"/>
                    <a:pt x="303862" y="0"/>
                  </a:cubicBezTo>
                  <a:cubicBezTo>
                    <a:pt x="431485" y="-31263"/>
                    <a:pt x="498754" y="10425"/>
                    <a:pt x="633046" y="0"/>
                  </a:cubicBezTo>
                  <a:cubicBezTo>
                    <a:pt x="665784" y="173881"/>
                    <a:pt x="608501" y="398801"/>
                    <a:pt x="633046" y="587001"/>
                  </a:cubicBezTo>
                  <a:cubicBezTo>
                    <a:pt x="550678" y="620314"/>
                    <a:pt x="479008" y="567666"/>
                    <a:pt x="329184" y="587001"/>
                  </a:cubicBezTo>
                  <a:cubicBezTo>
                    <a:pt x="179360" y="606336"/>
                    <a:pt x="113551" y="575667"/>
                    <a:pt x="0" y="587001"/>
                  </a:cubicBezTo>
                  <a:cubicBezTo>
                    <a:pt x="-59457" y="335930"/>
                    <a:pt x="39786" y="159020"/>
                    <a:pt x="0" y="0"/>
                  </a:cubicBezTo>
                  <a:close/>
                </a:path>
                <a:path w="633046" h="587001" stroke="0" extrusionOk="0">
                  <a:moveTo>
                    <a:pt x="0" y="0"/>
                  </a:moveTo>
                  <a:cubicBezTo>
                    <a:pt x="106310" y="-26990"/>
                    <a:pt x="252634" y="18143"/>
                    <a:pt x="316523" y="0"/>
                  </a:cubicBezTo>
                  <a:cubicBezTo>
                    <a:pt x="380412" y="-18143"/>
                    <a:pt x="496316" y="33034"/>
                    <a:pt x="633046" y="0"/>
                  </a:cubicBezTo>
                  <a:cubicBezTo>
                    <a:pt x="680083" y="205235"/>
                    <a:pt x="631633" y="323277"/>
                    <a:pt x="633046" y="587001"/>
                  </a:cubicBezTo>
                  <a:cubicBezTo>
                    <a:pt x="515674" y="601782"/>
                    <a:pt x="397456" y="551326"/>
                    <a:pt x="322853" y="587001"/>
                  </a:cubicBezTo>
                  <a:cubicBezTo>
                    <a:pt x="248250" y="622676"/>
                    <a:pt x="104805" y="556021"/>
                    <a:pt x="0" y="587001"/>
                  </a:cubicBezTo>
                  <a:cubicBezTo>
                    <a:pt x="-11393" y="368477"/>
                    <a:pt x="58317" y="286989"/>
                    <a:pt x="0" y="0"/>
                  </a:cubicBezTo>
                  <a:close/>
                </a:path>
              </a:pathLst>
            </a:custGeom>
            <a:solidFill>
              <a:srgbClr val="FBD08B"/>
            </a:solidFill>
            <a:ln w="28575">
              <a:solidFill>
                <a:srgbClr val="89440C"/>
              </a:solidFill>
              <a:extLst>
                <a:ext uri="{C807C97D-BFC1-408E-A445-0C87EB9F89A2}">
                  <ask:lineSketchStyleProps xmlns:ask="http://schemas.microsoft.com/office/drawing/2018/sketchyshapes" sd="32044086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3A67214-D00F-4C1F-8BCA-54AC026BA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45517" y="2475770"/>
              <a:ext cx="419202" cy="48057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B96B347-7599-4D5F-B9AC-BF5FE1DFA3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4244" y="1011478"/>
            <a:ext cx="3731079" cy="4596786"/>
          </a:xfrm>
          <a:prstGeom prst="rect">
            <a:avLst/>
          </a:prstGeom>
        </p:spPr>
      </p:pic>
      <p:pic>
        <p:nvPicPr>
          <p:cNvPr id="54" name="Рисунок 53">
            <a:hlinkClick r:id="rId16" action="ppaction://hlinksldjump"/>
            <a:extLst>
              <a:ext uri="{FF2B5EF4-FFF2-40B4-BE49-F238E27FC236}">
                <a16:creationId xmlns:a16="http://schemas.microsoft.com/office/drawing/2014/main" id="{5AF69C56-52B7-4D24-86B4-DF057205EB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9804" y="4096129"/>
            <a:ext cx="1132391" cy="10539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8682C4-A87A-4724-B024-0AF8753BD0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9311" y="766356"/>
            <a:ext cx="1079694" cy="119687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A95E62-A1BC-4FEC-A181-704C392B0C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9197" y="1535799"/>
            <a:ext cx="344007" cy="32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52</Words>
  <Application>Microsoft Office PowerPoint</Application>
  <PresentationFormat>Широкоэкранный</PresentationFormat>
  <Paragraphs>28</Paragraphs>
  <Slides>15</Slides>
  <Notes>15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daryavahtina@yandex.ru</dc:creator>
  <cp:lastModifiedBy>daryavahtina@yandex.ru</cp:lastModifiedBy>
  <cp:revision>56</cp:revision>
  <dcterms:created xsi:type="dcterms:W3CDTF">2024-12-14T10:01:43Z</dcterms:created>
  <dcterms:modified xsi:type="dcterms:W3CDTF">2025-02-03T13:30:57Z</dcterms:modified>
</cp:coreProperties>
</file>