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2" d="100"/>
          <a:sy n="32" d="100"/>
        </p:scale>
        <p:origin x="-246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6C5B-A65E-473A-A706-4B99DF7720AE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4C5B-541C-4F61-88A6-2FC1E8F0CC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14290"/>
            <a:ext cx="4357718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3100" b="1" dirty="0" smtClean="0">
                <a:solidFill>
                  <a:schemeClr val="accent3">
                    <a:lumMod val="75000"/>
                  </a:schemeClr>
                </a:solidFill>
              </a:rPr>
              <a:t>Найдите отличия»</a:t>
            </a:r>
            <a:endParaRPr lang="ru-RU" sz="3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xn----7sbbae4chpbhbgsfxk6n6b.xn--p1ai/image/cache/catalog/doshkolniki/najdi-otlichija/51.ezhizajac-650x6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32281"/>
            <a:ext cx="6143668" cy="53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4429156" cy="4286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«Что напутал художник»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https://4.bp.blogspot.com/-NQt6XLj6Rm4/WNfIQ4pszMI/AAAAAAAAJ-0/seowbX3dWL8q8MyuNk-wR7jBjajPpImBACLcB/s1600/2.jpg"/>
          <p:cNvPicPr>
            <a:picLocks noChangeAspect="1" noChangeArrowheads="1"/>
          </p:cNvPicPr>
          <p:nvPr/>
        </p:nvPicPr>
        <p:blipFill>
          <a:blip r:embed="rId2"/>
          <a:srcRect l="945" t="2602" r="4557" b="8913"/>
          <a:stretch>
            <a:fillRect/>
          </a:stretch>
        </p:blipFill>
        <p:spPr bwMode="auto">
          <a:xfrm>
            <a:off x="189069" y="714356"/>
            <a:ext cx="8614582" cy="5857916"/>
          </a:xfrm>
          <a:prstGeom prst="rect">
            <a:avLst/>
          </a:prstGeom>
          <a:noFill/>
        </p:spPr>
      </p:pic>
      <p:pic>
        <p:nvPicPr>
          <p:cNvPr id="10" name="Рисунок 9" descr="https://img0.liveinternet.ru/images/attach/c/6/89/769/89769698_AD_Picnic_in_the_Park__26_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143512"/>
            <a:ext cx="876300" cy="10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ngimg.com/uploads/polar_bear/polar_bear_PNG2351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3504" y="3071810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laycast.ru/uploads/2018/12/06/2626160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72264" y="3643314"/>
            <a:ext cx="8000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ngimg.com/uploads/caterpillar/caterpillar_PNG27.png"/>
          <p:cNvPicPr/>
          <p:nvPr/>
        </p:nvPicPr>
        <p:blipFill>
          <a:blip r:embed="rId6" cstate="print"/>
          <a:srcRect t="819" r="55362" b="19836"/>
          <a:stretch>
            <a:fillRect/>
          </a:stretch>
        </p:blipFill>
        <p:spPr bwMode="auto">
          <a:xfrm>
            <a:off x="7072330" y="1285860"/>
            <a:ext cx="2143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clipart-db.ru/file_content/rastr/xladybug_009.png.pagespeed.ic.eLpvKbauwy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86578" y="5072074"/>
            <a:ext cx="357190" cy="4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«Какие животные спрятались»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s://ds04.infourok.ru/uploads/ex/060c/0008f333-dd3466dc/hello_html_mbfa6a5f.jpg"/>
          <p:cNvPicPr>
            <a:picLocks noGrp="1"/>
          </p:cNvPicPr>
          <p:nvPr>
            <p:ph idx="1"/>
          </p:nvPr>
        </p:nvPicPr>
        <p:blipFill>
          <a:blip r:embed="rId2"/>
          <a:srcRect l="5844" t="26807" r="-1299" b="-2356"/>
          <a:stretch>
            <a:fillRect/>
          </a:stretch>
        </p:blipFill>
        <p:spPr bwMode="auto">
          <a:xfrm>
            <a:off x="357158" y="1142984"/>
            <a:ext cx="842968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3000396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«Где чья тень»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s://botana.biz/prepod/_bloks/pic/dqnvslm-00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600079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«Где чей хвост»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s://i.pinimg.com/originals/07/97/13/0797133e52b606960621cbdb8233f498.jpg"/>
          <p:cNvPicPr>
            <a:picLocks noGrp="1"/>
          </p:cNvPicPr>
          <p:nvPr>
            <p:ph idx="1"/>
          </p:nvPr>
        </p:nvPicPr>
        <p:blipFill>
          <a:blip r:embed="rId2" cstate="print"/>
          <a:srcRect l="5682" t="2740" r="2273" b="2740"/>
          <a:stretch>
            <a:fillRect/>
          </a:stretch>
        </p:blipFill>
        <p:spPr bwMode="auto">
          <a:xfrm>
            <a:off x="1000100" y="1000108"/>
            <a:ext cx="71438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c7e/0016539d-4f8e2427/img4.jpg"/>
          <p:cNvPicPr>
            <a:picLocks noChangeAspect="1" noChangeArrowheads="1"/>
          </p:cNvPicPr>
          <p:nvPr/>
        </p:nvPicPr>
        <p:blipFill>
          <a:blip r:embed="rId2"/>
          <a:srcRect l="7000" t="12819" r="1133" b="14667"/>
          <a:stretch>
            <a:fillRect/>
          </a:stretch>
        </p:blipFill>
        <p:spPr bwMode="auto">
          <a:xfrm>
            <a:off x="214281" y="571480"/>
            <a:ext cx="892971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«Кто кем был в детстве»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58" name="Picture 2" descr="https://fs01.urokinachalki.ru/e/000b01-003.jpg"/>
          <p:cNvPicPr>
            <a:picLocks noChangeAspect="1" noChangeArrowheads="1"/>
          </p:cNvPicPr>
          <p:nvPr/>
        </p:nvPicPr>
        <p:blipFill>
          <a:blip r:embed="rId2"/>
          <a:srcRect l="5208" t="23611" r="12500" b="2778"/>
          <a:stretch>
            <a:fillRect/>
          </a:stretch>
        </p:blipFill>
        <p:spPr bwMode="auto">
          <a:xfrm>
            <a:off x="642910" y="1000108"/>
            <a:ext cx="798623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«Найдите отличия»</vt:lpstr>
      <vt:lpstr>«Что напутал художник»</vt:lpstr>
      <vt:lpstr>«Какие животные спрятались»</vt:lpstr>
      <vt:lpstr>«Где чья тень»</vt:lpstr>
      <vt:lpstr>«Где чей хвост»</vt:lpstr>
      <vt:lpstr>Слайд 6</vt:lpstr>
      <vt:lpstr>«Кто кем был в детстве»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«Найдите отличия»</dc:title>
  <dc:creator>Пользователь Windows</dc:creator>
  <cp:lastModifiedBy>Пользователь Windows</cp:lastModifiedBy>
  <cp:revision>8</cp:revision>
  <dcterms:created xsi:type="dcterms:W3CDTF">2020-04-28T15:22:31Z</dcterms:created>
  <dcterms:modified xsi:type="dcterms:W3CDTF">2020-04-28T16:37:17Z</dcterms:modified>
</cp:coreProperties>
</file>