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57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6C8-3831-4A36-A2D2-CA884E6B49D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648-F7F2-4FF5-AD97-FFAD30657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6C8-3831-4A36-A2D2-CA884E6B49D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648-F7F2-4FF5-AD97-FFAD30657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6C8-3831-4A36-A2D2-CA884E6B49D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648-F7F2-4FF5-AD97-FFAD30657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6C8-3831-4A36-A2D2-CA884E6B49D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648-F7F2-4FF5-AD97-FFAD30657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6C8-3831-4A36-A2D2-CA884E6B49D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648-F7F2-4FF5-AD97-FFAD30657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6C8-3831-4A36-A2D2-CA884E6B49D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648-F7F2-4FF5-AD97-FFAD30657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6C8-3831-4A36-A2D2-CA884E6B49D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648-F7F2-4FF5-AD97-FFAD30657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6C8-3831-4A36-A2D2-CA884E6B49D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648-F7F2-4FF5-AD97-FFAD30657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6C8-3831-4A36-A2D2-CA884E6B49D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648-F7F2-4FF5-AD97-FFAD30657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6C8-3831-4A36-A2D2-CA884E6B49D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648-F7F2-4FF5-AD97-FFAD30657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46C8-3831-4A36-A2D2-CA884E6B49D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9648-F7F2-4FF5-AD97-FFAD30657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446C8-3831-4A36-A2D2-CA884E6B49D7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19648-F7F2-4FF5-AD97-FFAD30657B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B050"/>
                </a:solidFill>
              </a:rPr>
              <a:t>«Цветы Прибайкалья»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детей подготовительной группы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f.ppt-online.org/files1/slide/q/QF3oHCrnK8xmMezaLU4vEXitTBWdq21Z6j7u5fGcw/slid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ds04.infourok.ru/uploads/ex/0841/00059a08-35f40b91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cf.ppt-online.org/files/slide/h/Hr6RJN3PtkG0ZsVvbdLmABI9TCy5ceFjOl8oYp/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fs01.infourok.ru/images/doc/86/103540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s://avatars.mds.yandex.net/get-pdb/1552734/c5b7a138-4e52-4ac0-9469-1384fafe2a7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fs03.metod-kopilka.ru/images/doc/33/27254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1894882/7aa237ed-d708-4411-8055-2253a912890f/s1200"/>
          <p:cNvPicPr>
            <a:picLocks noChangeAspect="1" noChangeArrowheads="1"/>
          </p:cNvPicPr>
          <p:nvPr/>
        </p:nvPicPr>
        <p:blipFill>
          <a:blip r:embed="rId2"/>
          <a:srcRect l="4687" t="7292" r="4687" b="62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«Цветы Прибайкалья»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«Цветы Прибайкалья»</dc:title>
  <dc:creator>Пользователь Windows</dc:creator>
  <cp:lastModifiedBy>Пользователь Windows</cp:lastModifiedBy>
  <cp:revision>2</cp:revision>
  <dcterms:created xsi:type="dcterms:W3CDTF">2020-05-18T04:35:57Z</dcterms:created>
  <dcterms:modified xsi:type="dcterms:W3CDTF">2020-05-18T04:50:08Z</dcterms:modified>
</cp:coreProperties>
</file>