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84" r:id="rId5"/>
    <p:sldId id="259" r:id="rId6"/>
    <p:sldId id="294" r:id="rId7"/>
    <p:sldId id="298" r:id="rId8"/>
    <p:sldId id="297" r:id="rId9"/>
    <p:sldId id="296" r:id="rId10"/>
    <p:sldId id="295" r:id="rId11"/>
    <p:sldId id="272" r:id="rId12"/>
    <p:sldId id="271" r:id="rId13"/>
    <p:sldId id="274" r:id="rId14"/>
    <p:sldId id="273" r:id="rId15"/>
    <p:sldId id="276" r:id="rId16"/>
    <p:sldId id="275" r:id="rId17"/>
    <p:sldId id="283" r:id="rId18"/>
    <p:sldId id="282" r:id="rId19"/>
    <p:sldId id="281" r:id="rId20"/>
    <p:sldId id="279" r:id="rId21"/>
    <p:sldId id="278" r:id="rId22"/>
    <p:sldId id="277" r:id="rId23"/>
    <p:sldId id="289" r:id="rId24"/>
    <p:sldId id="288" r:id="rId25"/>
    <p:sldId id="287" r:id="rId26"/>
    <p:sldId id="286" r:id="rId27"/>
    <p:sldId id="285" r:id="rId28"/>
    <p:sldId id="280" r:id="rId29"/>
    <p:sldId id="290" r:id="rId30"/>
    <p:sldId id="292" r:id="rId31"/>
    <p:sldId id="293" r:id="rId32"/>
    <p:sldId id="291" r:id="rId33"/>
    <p:sldId id="269" r:id="rId34"/>
    <p:sldId id="270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2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0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37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6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434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8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13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64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942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23380-A2C1-48DF-847D-FC7E27D56F5C}" type="datetimeFigureOut">
              <a:rPr lang="ru-RU" smtClean="0"/>
              <a:t>02.05.2020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99DA-433C-42D4-9B96-A46FC0B83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2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00062"/>
            <a:ext cx="8519160" cy="1325563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b="1" dirty="0" smtClean="0">
                <a:solidFill>
                  <a:schemeClr val="accent2"/>
                </a:solidFill>
              </a:rPr>
              <a:t>дидактические игры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2" y="2008505"/>
            <a:ext cx="5753835" cy="435133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20" y="1775926"/>
            <a:ext cx="3406140" cy="481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9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47320"/>
          <a:stretch/>
        </p:blipFill>
        <p:spPr bwMode="auto">
          <a:xfrm>
            <a:off x="190500" y="1122363"/>
            <a:ext cx="466344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0167" l="1125" r="100000">
                        <a14:foregroundMark x1="4625" y1="60667" x2="4625" y2="60667"/>
                        <a14:foregroundMark x1="6250" y1="68667" x2="9375" y2="81000"/>
                        <a14:foregroundMark x1="14375" y1="87667" x2="47000" y2="87333"/>
                        <a14:foregroundMark x1="15250" y1="89500" x2="98375" y2="87833"/>
                        <a14:foregroundMark x1="70500" y1="88833" x2="70500" y2="88833"/>
                        <a14:foregroundMark x1="68875" y1="89167" x2="68875" y2="89167"/>
                        <a14:foregroundMark x1="69625" y1="89333" x2="69625" y2="89333"/>
                        <a14:foregroundMark x1="72625" y1="89333" x2="72625" y2="89333"/>
                        <a14:foregroundMark x1="90375" y1="89333" x2="90375" y2="89333"/>
                        <a14:foregroundMark x1="48500" y1="89333" x2="48500" y2="89333"/>
                        <a14:foregroundMark x1="57375" y1="89333" x2="57375" y2="89333"/>
                        <a14:foregroundMark x1="62125" y1="89500" x2="62125" y2="89500"/>
                        <a14:foregroundMark x1="66125" y1="89000" x2="66125" y2="89000"/>
                        <a14:foregroundMark x1="67625" y1="89333" x2="67625" y2="89333"/>
                        <a14:foregroundMark x1="65750" y1="89667" x2="65750" y2="89667"/>
                        <a14:foregroundMark x1="64625" y1="89500" x2="64625" y2="89500"/>
                        <a14:foregroundMark x1="14625" y1="89000" x2="4000" y2="81333"/>
                        <a14:foregroundMark x1="3500" y1="76667" x2="4625" y2="2667"/>
                        <a14:foregroundMark x1="9625" y1="13167" x2="84250" y2="11000"/>
                        <a14:foregroundMark x1="15625" y1="2500" x2="62000" y2="6667"/>
                        <a14:foregroundMark x1="66750" y1="4667" x2="95625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74" t="5167" r="2750" b="10500"/>
          <a:stretch/>
        </p:blipFill>
        <p:spPr bwMode="auto">
          <a:xfrm>
            <a:off x="6675120" y="845820"/>
            <a:ext cx="4709160" cy="52273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61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49181" b="15887"/>
          <a:stretch/>
        </p:blipFill>
        <p:spPr bwMode="auto">
          <a:xfrm>
            <a:off x="845820" y="955359"/>
            <a:ext cx="3474720" cy="51384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660" r="52317" b="6289"/>
          <a:stretch/>
        </p:blipFill>
        <p:spPr bwMode="auto">
          <a:xfrm>
            <a:off x="7418070" y="914401"/>
            <a:ext cx="3402330" cy="5179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1158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47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48263" b="16382"/>
          <a:stretch/>
        </p:blipFill>
        <p:spPr bwMode="auto">
          <a:xfrm>
            <a:off x="693420" y="1122362"/>
            <a:ext cx="3512820" cy="4971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41" t="10525" b="1697"/>
          <a:stretch/>
        </p:blipFill>
        <p:spPr bwMode="auto">
          <a:xfrm>
            <a:off x="7589519" y="846930"/>
            <a:ext cx="3230881" cy="52217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1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50" b="88750" l="6667" r="93500">
                        <a14:foregroundMark x1="51667" y1="19750" x2="51667" y2="19750"/>
                        <a14:foregroundMark x1="85500" y1="24000" x2="85500" y2="24000"/>
                        <a14:foregroundMark x1="79167" y1="22250" x2="79167" y2="22250"/>
                        <a14:foregroundMark x1="73333" y1="21000" x2="73333" y2="21000"/>
                        <a14:foregroundMark x1="71167" y1="20250" x2="71167" y2="20250"/>
                        <a14:foregroundMark x1="72333" y1="20500" x2="72333" y2="20500"/>
                        <a14:foregroundMark x1="60833" y1="70750" x2="60833" y2="70750"/>
                        <a14:foregroundMark x1="62500" y1="72000" x2="62500" y2="72000"/>
                        <a14:foregroundMark x1="45833" y1="82250" x2="45833" y2="82250"/>
                        <a14:foregroundMark x1="43833" y1="85750" x2="43833" y2="85750"/>
                        <a14:foregroundMark x1="43167" y1="86250" x2="43167" y2="86250"/>
                        <a14:foregroundMark x1="44833" y1="84250" x2="44833" y2="84250"/>
                        <a14:foregroundMark x1="46500" y1="81250" x2="46500" y2="81250"/>
                        <a14:backgroundMark x1="43167" y1="88000" x2="43167" y2="88000"/>
                        <a14:backgroundMark x1="42000" y1="88000" x2="4200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733" t="14500" r="6667" b="11000"/>
          <a:stretch/>
        </p:blipFill>
        <p:spPr bwMode="auto">
          <a:xfrm>
            <a:off x="922020" y="845821"/>
            <a:ext cx="3078480" cy="52273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31"/>
          <a:stretch/>
        </p:blipFill>
        <p:spPr bwMode="auto">
          <a:xfrm>
            <a:off x="7132320" y="845820"/>
            <a:ext cx="4290060" cy="52479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70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7" t="7167" r="2349" b="16382"/>
          <a:stretch/>
        </p:blipFill>
        <p:spPr bwMode="auto">
          <a:xfrm>
            <a:off x="693420" y="1122364"/>
            <a:ext cx="3535680" cy="48190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8" r="6658"/>
          <a:stretch/>
        </p:blipFill>
        <p:spPr bwMode="auto">
          <a:xfrm>
            <a:off x="7292340" y="937261"/>
            <a:ext cx="3977640" cy="51565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363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" t="10525" r="49050" b="1697"/>
          <a:stretch/>
        </p:blipFill>
        <p:spPr bwMode="auto">
          <a:xfrm>
            <a:off x="1097280" y="1030288"/>
            <a:ext cx="3040380" cy="49317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7" t="5660" r="1459" b="6289"/>
          <a:stretch/>
        </p:blipFill>
        <p:spPr bwMode="auto">
          <a:xfrm>
            <a:off x="7237572" y="981551"/>
            <a:ext cx="3430428" cy="5070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09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2278362" y="7010399"/>
            <a:ext cx="81278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69"/>
          <a:stretch/>
        </p:blipFill>
        <p:spPr bwMode="auto">
          <a:xfrm>
            <a:off x="601980" y="1122363"/>
            <a:ext cx="3307080" cy="49507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167" l="1125" r="100000">
                        <a14:foregroundMark x1="4625" y1="60667" x2="4625" y2="60667"/>
                        <a14:foregroundMark x1="6250" y1="68667" x2="9375" y2="81000"/>
                        <a14:foregroundMark x1="14375" y1="87667" x2="47000" y2="87333"/>
                        <a14:foregroundMark x1="15250" y1="89500" x2="98375" y2="87833"/>
                        <a14:foregroundMark x1="70500" y1="88833" x2="70500" y2="88833"/>
                        <a14:foregroundMark x1="68875" y1="89167" x2="68875" y2="89167"/>
                        <a14:foregroundMark x1="69625" y1="89333" x2="69625" y2="89333"/>
                        <a14:foregroundMark x1="72625" y1="89333" x2="72625" y2="89333"/>
                        <a14:foregroundMark x1="90375" y1="89333" x2="90375" y2="89333"/>
                        <a14:foregroundMark x1="48500" y1="89333" x2="48500" y2="89333"/>
                        <a14:foregroundMark x1="57375" y1="89333" x2="57375" y2="89333"/>
                        <a14:foregroundMark x1="62125" y1="89500" x2="62125" y2="89500"/>
                        <a14:foregroundMark x1="66125" y1="89000" x2="66125" y2="89000"/>
                        <a14:foregroundMark x1="67625" y1="89333" x2="67625" y2="89333"/>
                        <a14:foregroundMark x1="65750" y1="89667" x2="65750" y2="89667"/>
                        <a14:foregroundMark x1="64625" y1="89500" x2="64625" y2="89500"/>
                        <a14:foregroundMark x1="14625" y1="89000" x2="4000" y2="81333"/>
                        <a14:foregroundMark x1="3500" y1="76667" x2="4625" y2="2667"/>
                        <a14:foregroundMark x1="9625" y1="13167" x2="84250" y2="11000"/>
                        <a14:foregroundMark x1="15625" y1="2500" x2="62000" y2="6667"/>
                        <a14:foregroundMark x1="66750" y1="4667" x2="95625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1" t="5167" r="56057" b="10500"/>
          <a:stretch/>
        </p:blipFill>
        <p:spPr bwMode="auto">
          <a:xfrm>
            <a:off x="7429500" y="1122363"/>
            <a:ext cx="3390900" cy="48190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96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3992" r="50510" b="15887"/>
          <a:stretch/>
        </p:blipFill>
        <p:spPr bwMode="auto">
          <a:xfrm>
            <a:off x="922020" y="1235076"/>
            <a:ext cx="3238500" cy="4931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50" b="88750" l="6667" r="93500">
                        <a14:foregroundMark x1="51667" y1="19750" x2="51667" y2="19750"/>
                        <a14:foregroundMark x1="85500" y1="24000" x2="85500" y2="24000"/>
                        <a14:foregroundMark x1="79167" y1="22250" x2="79167" y2="22250"/>
                        <a14:foregroundMark x1="73333" y1="21000" x2="73333" y2="21000"/>
                        <a14:foregroundMark x1="71167" y1="20250" x2="71167" y2="20250"/>
                        <a14:foregroundMark x1="72333" y1="20500" x2="72333" y2="20500"/>
                        <a14:foregroundMark x1="60833" y1="70750" x2="60833" y2="70750"/>
                        <a14:foregroundMark x1="62500" y1="72000" x2="62500" y2="72000"/>
                        <a14:foregroundMark x1="45833" y1="82250" x2="45833" y2="82250"/>
                        <a14:foregroundMark x1="43833" y1="85750" x2="43833" y2="85750"/>
                        <a14:foregroundMark x1="43167" y1="86250" x2="43167" y2="86250"/>
                        <a14:foregroundMark x1="44833" y1="84250" x2="44833" y2="84250"/>
                        <a14:foregroundMark x1="46500" y1="81250" x2="46500" y2="81250"/>
                        <a14:backgroundMark x1="43167" y1="88000" x2="43167" y2="88000"/>
                        <a14:backgroundMark x1="42000" y1="88000" x2="42000" y2="8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4500" r="45132" b="11000"/>
          <a:stretch/>
        </p:blipFill>
        <p:spPr bwMode="auto">
          <a:xfrm>
            <a:off x="8046720" y="1235077"/>
            <a:ext cx="3825240" cy="493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524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905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etimag_125799ct-1054-iwb_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20345" y="556894"/>
            <a:ext cx="5174615" cy="5363846"/>
          </a:xfrm>
          <a:prstGeom prst="rect">
            <a:avLst/>
          </a:prstGeom>
        </p:spPr>
      </p:pic>
      <p:pic>
        <p:nvPicPr>
          <p:cNvPr id="10" name="Рисунок 9" descr="i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6096000" y="1213802"/>
            <a:ext cx="5676900" cy="470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i0.wp.com/fs00.infourok.ru/images/doc/41/51941/hello_html_7101727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40" y="731520"/>
            <a:ext cx="8823960" cy="5212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8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6419613401_5775e7ef29_z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1819274"/>
            <a:ext cx="6195060" cy="4855845"/>
          </a:xfrm>
          <a:prstGeom prst="rect">
            <a:avLst/>
          </a:prstGeom>
        </p:spPr>
      </p:pic>
      <p:pic>
        <p:nvPicPr>
          <p:cNvPr id="10" name="Рисунок 9" descr="rmmzirolx7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758690" y="12858"/>
            <a:ext cx="6968490" cy="478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45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bmp-skorpion_250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41910" y="1066801"/>
            <a:ext cx="6062980" cy="5591810"/>
          </a:xfrm>
          <a:prstGeom prst="rect">
            <a:avLst/>
          </a:prstGeom>
        </p:spPr>
      </p:pic>
      <p:pic>
        <p:nvPicPr>
          <p:cNvPr id="10" name="Рисунок 9" descr="wallpaperson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994400" y="142558"/>
            <a:ext cx="6197600" cy="511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0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T-1054M-CT111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400300" y="548640"/>
            <a:ext cx="7635239" cy="541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CT-1054M-CT111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974657" y="1151572"/>
            <a:ext cx="6242685" cy="4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2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90832"/>
            <a:ext cx="6782753" cy="6067167"/>
          </a:xfrm>
          <a:prstGeom prst="rect">
            <a:avLst/>
          </a:prstGeom>
        </p:spPr>
      </p:pic>
      <p:pic>
        <p:nvPicPr>
          <p:cNvPr id="10" name="Рисунок 9" descr="5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387340" y="-381635"/>
            <a:ext cx="6582238" cy="563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8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2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266700" y="1791018"/>
            <a:ext cx="6206490" cy="4654550"/>
          </a:xfrm>
          <a:prstGeom prst="rect">
            <a:avLst/>
          </a:prstGeom>
        </p:spPr>
      </p:pic>
      <p:pic>
        <p:nvPicPr>
          <p:cNvPr id="10" name="Рисунок 9" descr="6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5977890" y="302419"/>
            <a:ext cx="6214110" cy="42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3.png"/>
          <p:cNvPicPr/>
          <p:nvPr/>
        </p:nvPicPr>
        <p:blipFill>
          <a:blip r:embed="rId3"/>
          <a:srcRect t="24500"/>
          <a:stretch>
            <a:fillRect/>
          </a:stretch>
        </p:blipFill>
        <p:spPr>
          <a:xfrm>
            <a:off x="5486400" y="746126"/>
            <a:ext cx="6705600" cy="4854574"/>
          </a:xfrm>
          <a:prstGeom prst="rect">
            <a:avLst/>
          </a:prstGeom>
        </p:spPr>
      </p:pic>
      <p:pic>
        <p:nvPicPr>
          <p:cNvPr id="10" name="Рисунок 9" descr="4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" y="1441450"/>
            <a:ext cx="6515100" cy="50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6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9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353696" y="1122363"/>
            <a:ext cx="6091555" cy="5525452"/>
          </a:xfrm>
          <a:prstGeom prst="rect">
            <a:avLst/>
          </a:prstGeom>
        </p:spPr>
      </p:pic>
      <p:pic>
        <p:nvPicPr>
          <p:cNvPr id="10" name="Рисунок 9" descr="17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4926964" y="-61277"/>
            <a:ext cx="6891655" cy="506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5" y="617674"/>
            <a:ext cx="5290975" cy="53104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45" y="828797"/>
            <a:ext cx="5634275" cy="48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0" y="925830"/>
            <a:ext cx="5011352" cy="50063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398" y="1024096"/>
            <a:ext cx="5647256" cy="480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6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96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r="6658"/>
          <a:stretch/>
        </p:blipFill>
        <p:spPr bwMode="auto">
          <a:xfrm>
            <a:off x="1211580" y="960120"/>
            <a:ext cx="8686800" cy="4846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809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540" y="525779"/>
            <a:ext cx="3909060" cy="5531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41" y="1111886"/>
            <a:ext cx="7222168" cy="45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Ордена и медали Великой Отечественной войны - орден Боевого Красного знамен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" y="1868647"/>
            <a:ext cx="2324100" cy="259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Ордена и медали Великой Отечественной войны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75" y="2070418"/>
            <a:ext cx="2143125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Орден Отечественной войны 1 степени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368" y="1890554"/>
            <a:ext cx="2190750" cy="231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09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ordenrf.ru/upload/nagrady/ordena-velikoy-otechestvennoy-voyn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363"/>
            <a:ext cx="11978640" cy="38153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5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ordenrf.ru/upload/nagrady/medali-velikoy-otechestvennoy-voyn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300"/>
            <a:ext cx="11978640" cy="4343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9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Ордена и медали СССР - награды России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240" y="845820"/>
            <a:ext cx="6400800" cy="5074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8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197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7167" r="2349" b="16382"/>
          <a:stretch/>
        </p:blipFill>
        <p:spPr bwMode="auto">
          <a:xfrm>
            <a:off x="845820" y="571500"/>
            <a:ext cx="10424160" cy="53492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73038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5660" r="1459" b="6289"/>
          <a:stretch/>
        </p:blipFill>
        <p:spPr bwMode="auto">
          <a:xfrm>
            <a:off x="601980" y="1122362"/>
            <a:ext cx="10828020" cy="48190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260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66" y="-159006"/>
            <a:ext cx="12249665" cy="689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167" l="1125" r="100000">
                        <a14:foregroundMark x1="4625" y1="60667" x2="4625" y2="60667"/>
                        <a14:foregroundMark x1="6250" y1="68667" x2="9375" y2="81000"/>
                        <a14:foregroundMark x1="14375" y1="87667" x2="47000" y2="87333"/>
                        <a14:foregroundMark x1="15250" y1="89500" x2="98375" y2="87833"/>
                        <a14:foregroundMark x1="70500" y1="88833" x2="70500" y2="88833"/>
                        <a14:foregroundMark x1="68875" y1="89167" x2="68875" y2="89167"/>
                        <a14:foregroundMark x1="69625" y1="89333" x2="69625" y2="89333"/>
                        <a14:foregroundMark x1="72625" y1="89333" x2="72625" y2="89333"/>
                        <a14:foregroundMark x1="90375" y1="89333" x2="90375" y2="89333"/>
                        <a14:foregroundMark x1="48500" y1="89333" x2="48500" y2="89333"/>
                        <a14:foregroundMark x1="57375" y1="89333" x2="57375" y2="89333"/>
                        <a14:foregroundMark x1="62125" y1="89500" x2="62125" y2="89500"/>
                        <a14:foregroundMark x1="66125" y1="89000" x2="66125" y2="89000"/>
                        <a14:foregroundMark x1="67625" y1="89333" x2="67625" y2="89333"/>
                        <a14:foregroundMark x1="65750" y1="89667" x2="65750" y2="89667"/>
                        <a14:foregroundMark x1="64625" y1="89500" x2="64625" y2="89500"/>
                        <a14:foregroundMark x1="14625" y1="89000" x2="4000" y2="81333"/>
                        <a14:foregroundMark x1="3500" y1="76667" x2="4625" y2="2667"/>
                        <a14:foregroundMark x1="9625" y1="13167" x2="84250" y2="11000"/>
                        <a14:foregroundMark x1="15625" y1="2500" x2="62000" y2="6667"/>
                        <a14:foregroundMark x1="66750" y1="4667" x2="95625" y2="6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" t="5167" r="2750" b="10500"/>
          <a:stretch/>
        </p:blipFill>
        <p:spPr bwMode="auto">
          <a:xfrm>
            <a:off x="893186" y="671442"/>
            <a:ext cx="10347959" cy="52295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5180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11" y="778352"/>
            <a:ext cx="8046719" cy="530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9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/>
          <a:srcRect l="3992" b="15887"/>
          <a:stretch>
            <a:fillRect/>
          </a:stretch>
        </p:blipFill>
        <p:spPr bwMode="auto">
          <a:xfrm>
            <a:off x="883920" y="835344"/>
            <a:ext cx="10424160" cy="53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89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ds05.infourok.ru/uploads/ex/0578/000b01f7-b61e54e0/img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t="14500" r="6667" b="11000"/>
          <a:stretch/>
        </p:blipFill>
        <p:spPr bwMode="auto">
          <a:xfrm>
            <a:off x="1524000" y="814229"/>
            <a:ext cx="8938259" cy="5229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90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3</Words>
  <Application>Microsoft Office PowerPoint</Application>
  <PresentationFormat>Широкоэкранный</PresentationFormat>
  <Paragraphs>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Тема Office</vt:lpstr>
      <vt:lpstr>            дидактические игры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16</cp:revision>
  <dcterms:created xsi:type="dcterms:W3CDTF">2020-04-30T14:41:27Z</dcterms:created>
  <dcterms:modified xsi:type="dcterms:W3CDTF">2020-05-01T16:54:25Z</dcterms:modified>
</cp:coreProperties>
</file>