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57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72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32A60-38A3-4289-9C36-FA857D497611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84376-6A75-4F2D-B55E-60D178E60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BB520-97AB-4974-8ED4-DF73E66F503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00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BB520-97AB-4974-8ED4-DF73E66F503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0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BB520-97AB-4974-8ED4-DF73E66F503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0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BB520-97AB-4974-8ED4-DF73E66F503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0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BB520-97AB-4974-8ED4-DF73E66F503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00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BB520-97AB-4974-8ED4-DF73E66F503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0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BB520-97AB-4974-8ED4-DF73E66F503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00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BB520-97AB-4974-8ED4-DF73E66F503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00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BB520-97AB-4974-8ED4-DF73E66F503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00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BB520-97AB-4974-8ED4-DF73E66F503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0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B17C-2E09-43A0-8222-12E19C350F16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AE6D-DBA6-48A4-B1E8-EAD4C678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B17C-2E09-43A0-8222-12E19C350F16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AE6D-DBA6-48A4-B1E8-EAD4C678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B17C-2E09-43A0-8222-12E19C350F16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AE6D-DBA6-48A4-B1E8-EAD4C678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B17C-2E09-43A0-8222-12E19C350F16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AE6D-DBA6-48A4-B1E8-EAD4C678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B17C-2E09-43A0-8222-12E19C350F16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AE6D-DBA6-48A4-B1E8-EAD4C678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B17C-2E09-43A0-8222-12E19C350F16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AE6D-DBA6-48A4-B1E8-EAD4C678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B17C-2E09-43A0-8222-12E19C350F16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AE6D-DBA6-48A4-B1E8-EAD4C678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B17C-2E09-43A0-8222-12E19C350F16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AE6D-DBA6-48A4-B1E8-EAD4C678826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46" y="428604"/>
            <a:ext cx="2512817" cy="3344170"/>
          </a:xfrm>
          <a:prstGeom prst="rect">
            <a:avLst/>
          </a:prstGeom>
          <a:noFill/>
        </p:spPr>
      </p:pic>
      <p:pic>
        <p:nvPicPr>
          <p:cNvPr id="7" name="Picture 2" descr="C:\Users\Наталья\Desktop\муравей и черепаха\черепаха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662604">
            <a:off x="5786446" y="4000504"/>
            <a:ext cx="1975645" cy="266382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B17C-2E09-43A0-8222-12E19C350F16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AE6D-DBA6-48A4-B1E8-EAD4C678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B17C-2E09-43A0-8222-12E19C350F16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AE6D-DBA6-48A4-B1E8-EAD4C678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B17C-2E09-43A0-8222-12E19C350F16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AE6D-DBA6-48A4-B1E8-EAD4C678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EB17C-2E09-43A0-8222-12E19C350F16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6AE6D-DBA6-48A4-B1E8-EAD4C6788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23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858148" y="6000768"/>
            <a:ext cx="857256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кумент 4">
            <a:hlinkClick r:id="rId2" action="ppaction://hlinksldjump" highlightClick="1"/>
          </p:cNvPr>
          <p:cNvSpPr/>
          <p:nvPr/>
        </p:nvSpPr>
        <p:spPr>
          <a:xfrm>
            <a:off x="285720" y="6072206"/>
            <a:ext cx="500066" cy="571504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85786" y="1267082"/>
            <a:ext cx="72866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Дидактические игры на тему      «Насекомые»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85786" y="3429000"/>
            <a:ext cx="7286676" cy="1214446"/>
            <a:chOff x="785786" y="3429000"/>
            <a:chExt cx="7286676" cy="1214446"/>
          </a:xfrm>
        </p:grpSpPr>
        <p:pic>
          <p:nvPicPr>
            <p:cNvPr id="26630" name="Picture 6" descr="http://i72.fastpic.ru/big/2015/0627/c6/0fb8ea7029b84cccb9fe0d5909aec9c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t="70167"/>
            <a:stretch>
              <a:fillRect/>
            </a:stretch>
          </p:blipFill>
          <p:spPr bwMode="auto">
            <a:xfrm>
              <a:off x="4286248" y="3436084"/>
              <a:ext cx="3786214" cy="1207362"/>
            </a:xfrm>
            <a:prstGeom prst="rect">
              <a:avLst/>
            </a:prstGeom>
            <a:noFill/>
          </p:spPr>
        </p:pic>
        <p:pic>
          <p:nvPicPr>
            <p:cNvPr id="26634" name="Picture 10" descr="http://i72.fastpic.ru/big/2015/0627/c6/0fb8ea7029b84cccb9fe0d5909aec9c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6778" b="28274"/>
            <a:stretch>
              <a:fillRect/>
            </a:stretch>
          </p:blipFill>
          <p:spPr bwMode="auto">
            <a:xfrm>
              <a:off x="785786" y="3429000"/>
              <a:ext cx="3586512" cy="1143008"/>
            </a:xfrm>
            <a:prstGeom prst="rect">
              <a:avLst/>
            </a:prstGeom>
            <a:noFill/>
          </p:spPr>
        </p:pic>
      </p:grpSp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8286776" y="285728"/>
            <a:ext cx="642942" cy="642942"/>
          </a:xfrm>
          <a:prstGeom prst="mathMultiply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1785918" y="714356"/>
            <a:ext cx="2956318" cy="642942"/>
            <a:chOff x="5004048" y="812710"/>
            <a:chExt cx="3456384" cy="1728190"/>
          </a:xfrm>
        </p:grpSpPr>
        <p:sp>
          <p:nvSpPr>
            <p:cNvPr id="4" name="Выноска-облако 3"/>
            <p:cNvSpPr/>
            <p:nvPr/>
          </p:nvSpPr>
          <p:spPr>
            <a:xfrm>
              <a:off x="5004048" y="812710"/>
              <a:ext cx="3456384" cy="1728190"/>
            </a:xfrm>
            <a:prstGeom prst="cloudCallout">
              <a:avLst>
                <a:gd name="adj1" fmla="val -62442"/>
                <a:gd name="adj2" fmla="val 379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1255" y="812710"/>
              <a:ext cx="2886391" cy="1571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муравей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0100" y="4500570"/>
            <a:ext cx="3571900" cy="1872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7"/>
          <p:cNvGrpSpPr/>
          <p:nvPr/>
        </p:nvGrpSpPr>
        <p:grpSpPr>
          <a:xfrm>
            <a:off x="1000100" y="3143248"/>
            <a:ext cx="3571900" cy="1357322"/>
            <a:chOff x="2410157" y="1336957"/>
            <a:chExt cx="4320480" cy="1478663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7" y="1336957"/>
              <a:ext cx="4320480" cy="1469037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496567" y="1570430"/>
              <a:ext cx="4147661" cy="1245190"/>
            </a:xfrm>
            <a:prstGeom prst="triangle">
              <a:avLst>
                <a:gd name="adj" fmla="val 496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4921964"/>
            <a:ext cx="1714511" cy="1293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957001" y="4543670"/>
            <a:ext cx="1872148" cy="17859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000100" y="5429264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 flipH="1">
            <a:off x="2750332" y="4536290"/>
            <a:ext cx="1857390" cy="17859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flipV="1">
            <a:off x="1000100" y="4500570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572000" y="2000240"/>
            <a:ext cx="4286280" cy="2286016"/>
          </a:xfrm>
          <a:prstGeom prst="wedgeRect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Тащит он соломинку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К маленькому домику.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Всех букашек он сильней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Наш трудяга…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9" name="Picture 8" descr="http://img-fotki.yandex.ru/get/5003/16969765.1bd/0_880f5_964d7acf_M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6184">
            <a:off x="7565214" y="281832"/>
            <a:ext cx="1214675" cy="1162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2810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5E-6 -0.2088 C 5E-6 -0.30232 0.10365 -0.4169 0.18803 -0.4169 L 0.37639 -0.4169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1785918" y="714356"/>
            <a:ext cx="2956318" cy="642942"/>
            <a:chOff x="5004048" y="812710"/>
            <a:chExt cx="3456384" cy="1728190"/>
          </a:xfrm>
        </p:grpSpPr>
        <p:sp>
          <p:nvSpPr>
            <p:cNvPr id="4" name="Выноска-облако 3"/>
            <p:cNvSpPr/>
            <p:nvPr/>
          </p:nvSpPr>
          <p:spPr>
            <a:xfrm>
              <a:off x="5004048" y="812710"/>
              <a:ext cx="3456384" cy="1728190"/>
            </a:xfrm>
            <a:prstGeom prst="cloudCallout">
              <a:avLst>
                <a:gd name="adj1" fmla="val -62442"/>
                <a:gd name="adj2" fmla="val 379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1255" y="812710"/>
              <a:ext cx="2886391" cy="1571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жук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0100" y="4500570"/>
            <a:ext cx="3571900" cy="1872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7"/>
          <p:cNvGrpSpPr/>
          <p:nvPr/>
        </p:nvGrpSpPr>
        <p:grpSpPr>
          <a:xfrm>
            <a:off x="1000100" y="3143248"/>
            <a:ext cx="3571900" cy="1357322"/>
            <a:chOff x="2410157" y="1336957"/>
            <a:chExt cx="4320480" cy="1478663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7" y="1336957"/>
              <a:ext cx="4320480" cy="1469037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496567" y="1570430"/>
              <a:ext cx="4147661" cy="1245190"/>
            </a:xfrm>
            <a:prstGeom prst="triangle">
              <a:avLst>
                <a:gd name="adj" fmla="val 496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929198"/>
            <a:ext cx="1857387" cy="1357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957001" y="4543670"/>
            <a:ext cx="1872148" cy="17859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000100" y="5429264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 flipH="1">
            <a:off x="2750332" y="4536290"/>
            <a:ext cx="1857390" cy="17859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flipV="1">
            <a:off x="1000100" y="4500570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572000" y="1857364"/>
            <a:ext cx="4286280" cy="2428892"/>
          </a:xfrm>
          <a:prstGeom prst="wedgeRect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Не жужжу, когда сижу, 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Не жужжу, когда хожу, 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Если в воздухе кружусь, 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Тут уж вдоволь </a:t>
            </a:r>
            <a:r>
              <a:rPr lang="ru-RU" sz="2800" dirty="0" err="1" smtClean="0">
                <a:solidFill>
                  <a:schemeClr val="tx1"/>
                </a:solidFill>
                <a:latin typeface="Comic Sans MS" pitchFamily="66" charset="0"/>
              </a:rPr>
              <a:t>нажужжусь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9" name="Picture 8" descr="http://img-fotki.yandex.ru/get/5003/16969765.1bd/0_880f5_964d7acf_M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6184">
            <a:off x="7565214" y="281832"/>
            <a:ext cx="1214675" cy="1162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2810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2.5E-6 -0.21134 C -2.5E-6 -0.30625 0.11233 -0.42268 0.20365 -0.42268 L 0.40782 -0.42268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76339"/>
              </p:ext>
            </p:extLst>
          </p:nvPr>
        </p:nvGraphicFramePr>
        <p:xfrm>
          <a:off x="467543" y="476672"/>
          <a:ext cx="4591077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окумент" r:id="rId3" imgW="3893759" imgH="2321552" progId="Word.Document.12">
                  <p:embed/>
                </p:oleObj>
              </mc:Choice>
              <mc:Fallback>
                <p:oleObj name="Документ" r:id="rId3" imgW="3893759" imgH="2321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476672"/>
                        <a:ext cx="4591077" cy="273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408367"/>
              </p:ext>
            </p:extLst>
          </p:nvPr>
        </p:nvGraphicFramePr>
        <p:xfrm>
          <a:off x="5004047" y="476672"/>
          <a:ext cx="4591077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5" imgW="3893759" imgH="2321552" progId="Word.Document.12">
                  <p:embed/>
                </p:oleObj>
              </mc:Choice>
              <mc:Fallback>
                <p:oleObj name="Документ" r:id="rId5" imgW="3893759" imgH="2321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4047" y="476672"/>
                        <a:ext cx="4591077" cy="273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611450"/>
              </p:ext>
            </p:extLst>
          </p:nvPr>
        </p:nvGraphicFramePr>
        <p:xfrm>
          <a:off x="683568" y="3573016"/>
          <a:ext cx="4375052" cy="2607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окумент" r:id="rId7" imgW="3893759" imgH="2321552" progId="Word.Document.12">
                  <p:embed/>
                </p:oleObj>
              </mc:Choice>
              <mc:Fallback>
                <p:oleObj name="Документ" r:id="rId7" imgW="3893759" imgH="2321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568" y="3573016"/>
                        <a:ext cx="4375052" cy="2607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46395"/>
              </p:ext>
            </p:extLst>
          </p:nvPr>
        </p:nvGraphicFramePr>
        <p:xfrm>
          <a:off x="5015136" y="3660750"/>
          <a:ext cx="4579988" cy="2729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9" imgW="3893759" imgH="2321552" progId="Word.Document.12">
                  <p:embed/>
                </p:oleObj>
              </mc:Choice>
              <mc:Fallback>
                <p:oleObj name="Документ" r:id="rId9" imgW="3893759" imgH="2321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5136" y="3660750"/>
                        <a:ext cx="4579988" cy="2729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136334"/>
              </p:ext>
            </p:extLst>
          </p:nvPr>
        </p:nvGraphicFramePr>
        <p:xfrm>
          <a:off x="611560" y="692696"/>
          <a:ext cx="4320480" cy="2575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Документ" r:id="rId3" imgW="3893759" imgH="2321552" progId="Word.Document.12">
                  <p:embed/>
                </p:oleObj>
              </mc:Choice>
              <mc:Fallback>
                <p:oleObj name="Документ" r:id="rId3" imgW="3893759" imgH="2321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692696"/>
                        <a:ext cx="4320480" cy="2575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117975"/>
              </p:ext>
            </p:extLst>
          </p:nvPr>
        </p:nvGraphicFramePr>
        <p:xfrm>
          <a:off x="5214342" y="908720"/>
          <a:ext cx="4254202" cy="25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Документ" r:id="rId5" imgW="3893759" imgH="2321552" progId="Word.Document.12">
                  <p:embed/>
                </p:oleObj>
              </mc:Choice>
              <mc:Fallback>
                <p:oleObj name="Документ" r:id="rId5" imgW="3893759" imgH="2321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14342" y="908720"/>
                        <a:ext cx="4254202" cy="253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019522"/>
              </p:ext>
            </p:extLst>
          </p:nvPr>
        </p:nvGraphicFramePr>
        <p:xfrm>
          <a:off x="592808" y="3645024"/>
          <a:ext cx="4339232" cy="2586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окумент" r:id="rId7" imgW="3893759" imgH="2321552" progId="Word.Document.12">
                  <p:embed/>
                </p:oleObj>
              </mc:Choice>
              <mc:Fallback>
                <p:oleObj name="Документ" r:id="rId7" imgW="3893759" imgH="2321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2808" y="3645024"/>
                        <a:ext cx="4339232" cy="2586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200566"/>
              </p:ext>
            </p:extLst>
          </p:nvPr>
        </p:nvGraphicFramePr>
        <p:xfrm>
          <a:off x="5214342" y="3677816"/>
          <a:ext cx="4284212" cy="2553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Документ" r:id="rId9" imgW="3893759" imgH="2321552" progId="Word.Document.12">
                  <p:embed/>
                </p:oleObj>
              </mc:Choice>
              <mc:Fallback>
                <p:oleObj name="Документ" r:id="rId9" imgW="3893759" imgH="2321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14342" y="3677816"/>
                        <a:ext cx="4284212" cy="2553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84039"/>
              </p:ext>
            </p:extLst>
          </p:nvPr>
        </p:nvGraphicFramePr>
        <p:xfrm>
          <a:off x="5004048" y="764704"/>
          <a:ext cx="3894138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окумент" r:id="rId3" imgW="3893759" imgH="2321552" progId="Word.Document.12">
                  <p:embed/>
                </p:oleObj>
              </mc:Choice>
              <mc:Fallback>
                <p:oleObj name="Документ" r:id="rId3" imgW="3893759" imgH="2321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4048" y="764704"/>
                        <a:ext cx="3894138" cy="232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653562"/>
              </p:ext>
            </p:extLst>
          </p:nvPr>
        </p:nvGraphicFramePr>
        <p:xfrm>
          <a:off x="539552" y="740048"/>
          <a:ext cx="3894138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Документ" r:id="rId5" imgW="3893759" imgH="2321552" progId="Word.Document.12">
                  <p:embed/>
                </p:oleObj>
              </mc:Choice>
              <mc:Fallback>
                <p:oleObj name="Документ" r:id="rId5" imgW="3893759" imgH="2321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740048"/>
                        <a:ext cx="3894138" cy="232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466697"/>
              </p:ext>
            </p:extLst>
          </p:nvPr>
        </p:nvGraphicFramePr>
        <p:xfrm>
          <a:off x="755576" y="3789040"/>
          <a:ext cx="3894138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Документ" r:id="rId7" imgW="3893759" imgH="2321552" progId="Word.Document.12">
                  <p:embed/>
                </p:oleObj>
              </mc:Choice>
              <mc:Fallback>
                <p:oleObj name="Документ" r:id="rId7" imgW="3893759" imgH="2321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3789040"/>
                        <a:ext cx="3894138" cy="232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42253"/>
              </p:ext>
            </p:extLst>
          </p:nvPr>
        </p:nvGraphicFramePr>
        <p:xfrm>
          <a:off x="5023272" y="3789039"/>
          <a:ext cx="3894138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Документ" r:id="rId9" imgW="3893759" imgH="2321552" progId="Word.Document.12">
                  <p:embed/>
                </p:oleObj>
              </mc:Choice>
              <mc:Fallback>
                <p:oleObj name="Документ" r:id="rId9" imgW="3893759" imgH="2321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3272" y="3789039"/>
                        <a:ext cx="3894138" cy="232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1916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700143"/>
              </p:ext>
            </p:extLst>
          </p:nvPr>
        </p:nvGraphicFramePr>
        <p:xfrm>
          <a:off x="539551" y="476672"/>
          <a:ext cx="5012837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Документ" r:id="rId3" imgW="3893759" imgH="2321552" progId="Word.Document.12">
                  <p:embed/>
                </p:oleObj>
              </mc:Choice>
              <mc:Fallback>
                <p:oleObj name="Документ" r:id="rId3" imgW="3893759" imgH="2321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1" y="476672"/>
                        <a:ext cx="5012837" cy="298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079346"/>
              </p:ext>
            </p:extLst>
          </p:nvPr>
        </p:nvGraphicFramePr>
        <p:xfrm>
          <a:off x="539551" y="3464347"/>
          <a:ext cx="389572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Документ" r:id="rId5" imgW="3896273" imgH="2987318" progId="Word.Document.12">
                  <p:embed/>
                </p:oleObj>
              </mc:Choice>
              <mc:Fallback>
                <p:oleObj name="Документ" r:id="rId5" imgW="3896273" imgH="2987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1" y="3464347"/>
                        <a:ext cx="3895725" cy="298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713273"/>
              </p:ext>
            </p:extLst>
          </p:nvPr>
        </p:nvGraphicFramePr>
        <p:xfrm>
          <a:off x="4788024" y="648122"/>
          <a:ext cx="3895725" cy="563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Документ" r:id="rId7" imgW="3896273" imgH="5631687" progId="Word.Document.12">
                  <p:embed/>
                </p:oleObj>
              </mc:Choice>
              <mc:Fallback>
                <p:oleObj name="Документ" r:id="rId7" imgW="3896273" imgH="56316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8024" y="648122"/>
                        <a:ext cx="3895725" cy="563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3887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274362"/>
              </p:ext>
            </p:extLst>
          </p:nvPr>
        </p:nvGraphicFramePr>
        <p:xfrm>
          <a:off x="467544" y="332656"/>
          <a:ext cx="8316416" cy="6154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Документ" r:id="rId3" imgW="3896273" imgH="2987318" progId="Word.Document.12">
                  <p:embed/>
                </p:oleObj>
              </mc:Choice>
              <mc:Fallback>
                <p:oleObj name="Документ" r:id="rId3" imgW="3896273" imgH="29873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332656"/>
                        <a:ext cx="8316416" cy="6154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620574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218513"/>
              </p:ext>
            </p:extLst>
          </p:nvPr>
        </p:nvGraphicFramePr>
        <p:xfrm>
          <a:off x="1979712" y="332656"/>
          <a:ext cx="5119861" cy="6177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Документ" r:id="rId3" imgW="3896273" imgH="4699903" progId="Word.Document.12">
                  <p:embed/>
                </p:oleObj>
              </mc:Choice>
              <mc:Fallback>
                <p:oleObj name="Документ" r:id="rId3" imgW="3896273" imgH="4699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332656"/>
                        <a:ext cx="5119861" cy="6177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11828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1785918" y="660605"/>
            <a:ext cx="2956318" cy="696693"/>
            <a:chOff x="5004048" y="668230"/>
            <a:chExt cx="3456384" cy="1872670"/>
          </a:xfrm>
        </p:grpSpPr>
        <p:sp>
          <p:nvSpPr>
            <p:cNvPr id="4" name="Выноска-облако 3"/>
            <p:cNvSpPr/>
            <p:nvPr/>
          </p:nvSpPr>
          <p:spPr>
            <a:xfrm>
              <a:off x="5004048" y="812710"/>
              <a:ext cx="3456384" cy="1728190"/>
            </a:xfrm>
            <a:prstGeom prst="cloudCallout">
              <a:avLst>
                <a:gd name="adj1" fmla="val -62442"/>
                <a:gd name="adj2" fmla="val 379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1255" y="668230"/>
              <a:ext cx="2886391" cy="1371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муха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0100" y="4500570"/>
            <a:ext cx="3571900" cy="1872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7"/>
          <p:cNvGrpSpPr/>
          <p:nvPr/>
        </p:nvGrpSpPr>
        <p:grpSpPr>
          <a:xfrm>
            <a:off x="1000100" y="3143248"/>
            <a:ext cx="3571900" cy="1357322"/>
            <a:chOff x="2410157" y="1336957"/>
            <a:chExt cx="4320480" cy="1478663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7" y="1336957"/>
              <a:ext cx="4320480" cy="1469037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496567" y="1570430"/>
              <a:ext cx="4147661" cy="1245190"/>
            </a:xfrm>
            <a:prstGeom prst="triangle">
              <a:avLst>
                <a:gd name="adj" fmla="val 496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2023983" y="4609985"/>
            <a:ext cx="1524137" cy="1857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957001" y="4543670"/>
            <a:ext cx="1872148" cy="17859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000100" y="5429264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 flipH="1">
            <a:off x="2750332" y="4536290"/>
            <a:ext cx="1857390" cy="17859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flipV="1">
            <a:off x="1000100" y="4500570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643438" y="2143116"/>
            <a:ext cx="4214842" cy="2143140"/>
          </a:xfrm>
          <a:prstGeom prst="wedgeRect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Целый день летает, 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Всем надоедает, 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Ночь настаёт, 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Тогда перестаёт. 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9" name="Picture 8" descr="http://img-fotki.yandex.ru/get/5003/16969765.1bd/0_880f5_964d7acf_M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6184">
            <a:off x="7565214" y="281832"/>
            <a:ext cx="1214675" cy="1162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2810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-0.20671 C 2.5E-6 -0.29931 0.1059 -0.41273 0.19219 -0.41273 L 0.38437 -0.41273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-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1785918" y="660605"/>
            <a:ext cx="2956318" cy="696693"/>
            <a:chOff x="5004048" y="668230"/>
            <a:chExt cx="3456384" cy="1872670"/>
          </a:xfrm>
        </p:grpSpPr>
        <p:sp>
          <p:nvSpPr>
            <p:cNvPr id="4" name="Выноска-облако 3"/>
            <p:cNvSpPr/>
            <p:nvPr/>
          </p:nvSpPr>
          <p:spPr>
            <a:xfrm>
              <a:off x="5004048" y="812710"/>
              <a:ext cx="3456384" cy="1728190"/>
            </a:xfrm>
            <a:prstGeom prst="cloudCallout">
              <a:avLst>
                <a:gd name="adj1" fmla="val -62442"/>
                <a:gd name="adj2" fmla="val 379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1255" y="668230"/>
              <a:ext cx="2886391" cy="1571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кузнечик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0100" y="4500570"/>
            <a:ext cx="3571900" cy="1872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7"/>
          <p:cNvGrpSpPr/>
          <p:nvPr/>
        </p:nvGrpSpPr>
        <p:grpSpPr>
          <a:xfrm>
            <a:off x="1000100" y="3143248"/>
            <a:ext cx="3571900" cy="1357322"/>
            <a:chOff x="2410157" y="1336957"/>
            <a:chExt cx="4320480" cy="1478663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7" y="1336957"/>
              <a:ext cx="4320480" cy="1469037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496567" y="1570430"/>
              <a:ext cx="4147661" cy="1245190"/>
            </a:xfrm>
            <a:prstGeom prst="triangle">
              <a:avLst>
                <a:gd name="adj" fmla="val 496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4786322"/>
            <a:ext cx="1833640" cy="1407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957001" y="4543670"/>
            <a:ext cx="1872148" cy="17859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000100" y="5429264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 flipH="1">
            <a:off x="2750332" y="4536290"/>
            <a:ext cx="1857390" cy="17859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flipV="1">
            <a:off x="1000100" y="4500570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643438" y="2143116"/>
            <a:ext cx="4214842" cy="2143140"/>
          </a:xfrm>
          <a:prstGeom prst="wedgeRect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Прыгает пружинка-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Зелёная спинка-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С травы на былинку,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С ветки </a:t>
            </a:r>
            <a:r>
              <a:rPr lang="ru-RU" sz="2800" smtClean="0">
                <a:solidFill>
                  <a:schemeClr val="tx1"/>
                </a:solidFill>
                <a:latin typeface="Comic Sans MS" pitchFamily="66" charset="0"/>
              </a:rPr>
              <a:t>на тропинку.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 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9" name="Picture 8" descr="http://img-fotki.yandex.ru/get/5003/16969765.1bd/0_880f5_964d7acf_M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6184">
            <a:off x="7565214" y="281832"/>
            <a:ext cx="1214675" cy="1162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2810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3.88889E-6 -0.20277 C 3.88889E-6 -0.29375 0.10399 -0.40555 0.18889 -0.40555 L 0.37777 -0.40555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1785918" y="660605"/>
            <a:ext cx="2956318" cy="696693"/>
            <a:chOff x="5004048" y="668230"/>
            <a:chExt cx="3456384" cy="1872670"/>
          </a:xfrm>
        </p:grpSpPr>
        <p:sp>
          <p:nvSpPr>
            <p:cNvPr id="4" name="Выноска-облако 3"/>
            <p:cNvSpPr/>
            <p:nvPr/>
          </p:nvSpPr>
          <p:spPr>
            <a:xfrm>
              <a:off x="5004048" y="812710"/>
              <a:ext cx="3456384" cy="1728190"/>
            </a:xfrm>
            <a:prstGeom prst="cloudCallout">
              <a:avLst>
                <a:gd name="adj1" fmla="val -62442"/>
                <a:gd name="adj2" fmla="val 379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1255" y="668230"/>
              <a:ext cx="2886391" cy="1571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светлячок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0100" y="4500570"/>
            <a:ext cx="3571900" cy="1872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7"/>
          <p:cNvGrpSpPr/>
          <p:nvPr/>
        </p:nvGrpSpPr>
        <p:grpSpPr>
          <a:xfrm>
            <a:off x="1000100" y="3143248"/>
            <a:ext cx="3571900" cy="1357322"/>
            <a:chOff x="2410157" y="1336957"/>
            <a:chExt cx="4320480" cy="1478663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7" y="1336957"/>
              <a:ext cx="4320480" cy="1469037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496567" y="1570430"/>
              <a:ext cx="4147661" cy="1245190"/>
            </a:xfrm>
            <a:prstGeom prst="triangle">
              <a:avLst>
                <a:gd name="adj" fmla="val 496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918" y="4786322"/>
            <a:ext cx="1785950" cy="1407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957001" y="4543670"/>
            <a:ext cx="1872148" cy="17859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000100" y="5429264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 flipH="1">
            <a:off x="2750332" y="4536290"/>
            <a:ext cx="1857390" cy="17859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flipV="1">
            <a:off x="1000100" y="4500570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643438" y="2143116"/>
            <a:ext cx="4214842" cy="2143140"/>
          </a:xfrm>
          <a:prstGeom prst="wedgeRect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То погаснет, то зажжётся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Ночью в роще огонёк.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Угадай, как он зовётся?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Золотистый... 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9" name="Picture 8" descr="http://img-fotki.yandex.ru/get/5003/16969765.1bd/0_880f5_964d7acf_M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6184">
            <a:off x="7565214" y="281832"/>
            <a:ext cx="1214675" cy="1162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2810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1.94444E-6 -0.20277 C -1.94444E-6 -0.29398 0.10469 -0.40555 0.19011 -0.40555 L 0.38038 -0.40555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1785918" y="660605"/>
            <a:ext cx="2956318" cy="696693"/>
            <a:chOff x="5004048" y="668230"/>
            <a:chExt cx="3456384" cy="1872670"/>
          </a:xfrm>
        </p:grpSpPr>
        <p:sp>
          <p:nvSpPr>
            <p:cNvPr id="4" name="Выноска-облако 3"/>
            <p:cNvSpPr/>
            <p:nvPr/>
          </p:nvSpPr>
          <p:spPr>
            <a:xfrm>
              <a:off x="5004048" y="812710"/>
              <a:ext cx="3456384" cy="1728190"/>
            </a:xfrm>
            <a:prstGeom prst="cloudCallout">
              <a:avLst>
                <a:gd name="adj1" fmla="val -62442"/>
                <a:gd name="adj2" fmla="val 379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1255" y="668230"/>
              <a:ext cx="2886391" cy="1571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комар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0100" y="4500570"/>
            <a:ext cx="3571900" cy="1872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7"/>
          <p:cNvGrpSpPr/>
          <p:nvPr/>
        </p:nvGrpSpPr>
        <p:grpSpPr>
          <a:xfrm>
            <a:off x="1000100" y="3143248"/>
            <a:ext cx="3571900" cy="1357322"/>
            <a:chOff x="2410157" y="1336957"/>
            <a:chExt cx="4320480" cy="1478663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7" y="1336957"/>
              <a:ext cx="4320480" cy="1469037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496567" y="1570430"/>
              <a:ext cx="4147661" cy="1245190"/>
            </a:xfrm>
            <a:prstGeom prst="triangle">
              <a:avLst>
                <a:gd name="adj" fmla="val 496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4786322"/>
            <a:ext cx="1857388" cy="1407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957001" y="4543670"/>
            <a:ext cx="1872148" cy="17859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000100" y="5429264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 flipH="1">
            <a:off x="2750332" y="4536290"/>
            <a:ext cx="1857390" cy="17859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flipV="1">
            <a:off x="1000100" y="4500570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643438" y="2143116"/>
            <a:ext cx="4214842" cy="2143140"/>
          </a:xfrm>
          <a:prstGeom prst="wedgeRect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Летит, пищит,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Ножки длинные тащит,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Случай не упустит: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Сядет и укусит. 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9" name="Picture 8" descr="http://img-fotki.yandex.ru/get/5003/16969765.1bd/0_880f5_964d7acf_M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6184">
            <a:off x="7565214" y="281832"/>
            <a:ext cx="1214675" cy="1162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2810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5E-6 -0.20277 C 5E-6 -0.29398 0.10556 -0.40555 0.19185 -0.40555 L 0.38421 -0.40555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1785918" y="660605"/>
            <a:ext cx="2956318" cy="696693"/>
            <a:chOff x="5004048" y="668230"/>
            <a:chExt cx="3456384" cy="1872670"/>
          </a:xfrm>
        </p:grpSpPr>
        <p:sp>
          <p:nvSpPr>
            <p:cNvPr id="4" name="Выноска-облако 3"/>
            <p:cNvSpPr/>
            <p:nvPr/>
          </p:nvSpPr>
          <p:spPr>
            <a:xfrm>
              <a:off x="5004048" y="812710"/>
              <a:ext cx="3456384" cy="1728190"/>
            </a:xfrm>
            <a:prstGeom prst="cloudCallout">
              <a:avLst>
                <a:gd name="adj1" fmla="val -62442"/>
                <a:gd name="adj2" fmla="val 379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1255" y="668230"/>
              <a:ext cx="2886391" cy="1571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стрекоза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0100" y="4500570"/>
            <a:ext cx="3571900" cy="1872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7"/>
          <p:cNvGrpSpPr/>
          <p:nvPr/>
        </p:nvGrpSpPr>
        <p:grpSpPr>
          <a:xfrm>
            <a:off x="1000100" y="3143248"/>
            <a:ext cx="3571900" cy="1357322"/>
            <a:chOff x="2410157" y="1336957"/>
            <a:chExt cx="4320480" cy="1478663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7" y="1336957"/>
              <a:ext cx="4320480" cy="1469037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496567" y="1570430"/>
              <a:ext cx="4147661" cy="1245190"/>
            </a:xfrm>
            <a:prstGeom prst="triangle">
              <a:avLst>
                <a:gd name="adj" fmla="val 496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85918" y="4846271"/>
            <a:ext cx="1928826" cy="13882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957001" y="4543670"/>
            <a:ext cx="1872148" cy="17859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000100" y="5429264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 flipH="1">
            <a:off x="2750332" y="4536290"/>
            <a:ext cx="1857390" cy="17859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flipV="1">
            <a:off x="1000100" y="4500570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643438" y="2000240"/>
            <a:ext cx="4214842" cy="2286016"/>
          </a:xfrm>
          <a:prstGeom prst="wedgeRect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На ромашку у ворот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Опустился вертолёт-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Золотистые глаза.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Кто же это ?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9" name="Picture 8" descr="http://img-fotki.yandex.ru/get/5003/16969765.1bd/0_880f5_964d7acf_M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6184">
            <a:off x="7565214" y="281832"/>
            <a:ext cx="1214675" cy="1162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2810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4.44444E-6 -0.20648 C -4.44444E-6 -0.29931 0.10261 -0.41296 0.18629 -0.41296 L 0.37257 -0.41296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-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1785918" y="660605"/>
            <a:ext cx="2956318" cy="696693"/>
            <a:chOff x="5004048" y="668230"/>
            <a:chExt cx="3456384" cy="1872670"/>
          </a:xfrm>
        </p:grpSpPr>
        <p:sp>
          <p:nvSpPr>
            <p:cNvPr id="4" name="Выноска-облако 3"/>
            <p:cNvSpPr/>
            <p:nvPr/>
          </p:nvSpPr>
          <p:spPr>
            <a:xfrm>
              <a:off x="5004048" y="812710"/>
              <a:ext cx="3456384" cy="1728190"/>
            </a:xfrm>
            <a:prstGeom prst="cloudCallout">
              <a:avLst>
                <a:gd name="adj1" fmla="val -62442"/>
                <a:gd name="adj2" fmla="val 379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1255" y="668230"/>
              <a:ext cx="2886391" cy="1571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пчела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0100" y="4500570"/>
            <a:ext cx="3571900" cy="1872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7"/>
          <p:cNvGrpSpPr/>
          <p:nvPr/>
        </p:nvGrpSpPr>
        <p:grpSpPr>
          <a:xfrm>
            <a:off x="1000100" y="3143248"/>
            <a:ext cx="3571900" cy="1357322"/>
            <a:chOff x="2410157" y="1336957"/>
            <a:chExt cx="4320480" cy="1478663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7" y="1336957"/>
              <a:ext cx="4320480" cy="1469037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496567" y="1570430"/>
              <a:ext cx="4147661" cy="1245190"/>
            </a:xfrm>
            <a:prstGeom prst="triangle">
              <a:avLst>
                <a:gd name="adj" fmla="val 496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4531" y="4846271"/>
            <a:ext cx="1671599" cy="13882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957001" y="4543670"/>
            <a:ext cx="1872148" cy="17859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000100" y="5429264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 flipH="1">
            <a:off x="2750332" y="4536290"/>
            <a:ext cx="1857390" cy="17859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flipV="1">
            <a:off x="1000100" y="4500570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572000" y="1643050"/>
            <a:ext cx="4286280" cy="2643206"/>
          </a:xfrm>
          <a:prstGeom prst="wedgeRect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Домовитая хозяйка 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Полетает над лужайкой, 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Похлопочет над цветком — 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Он поделится медком. 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9" name="Picture 8" descr="http://img-fotki.yandex.ru/get/5003/16969765.1bd/0_880f5_964d7acf_M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6184">
            <a:off x="7565214" y="281832"/>
            <a:ext cx="1214675" cy="1162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2810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4.44444E-6 -0.20648 C -4.44444E-6 -0.29931 0.10053 -0.41296 0.1823 -0.41296 L 0.36476 -0.41296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-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1785918" y="714356"/>
            <a:ext cx="2956318" cy="642942"/>
            <a:chOff x="5004048" y="812710"/>
            <a:chExt cx="3456384" cy="1728190"/>
          </a:xfrm>
        </p:grpSpPr>
        <p:sp>
          <p:nvSpPr>
            <p:cNvPr id="4" name="Выноска-облако 3"/>
            <p:cNvSpPr/>
            <p:nvPr/>
          </p:nvSpPr>
          <p:spPr>
            <a:xfrm>
              <a:off x="5004048" y="812710"/>
              <a:ext cx="3456384" cy="1728190"/>
            </a:xfrm>
            <a:prstGeom prst="cloudCallout">
              <a:avLst>
                <a:gd name="adj1" fmla="val -62442"/>
                <a:gd name="adj2" fmla="val 379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1255" y="812710"/>
              <a:ext cx="2886391" cy="1571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бабочка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0100" y="4500570"/>
            <a:ext cx="3571900" cy="1872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7"/>
          <p:cNvGrpSpPr/>
          <p:nvPr/>
        </p:nvGrpSpPr>
        <p:grpSpPr>
          <a:xfrm>
            <a:off x="1000100" y="3143248"/>
            <a:ext cx="3571900" cy="1357322"/>
            <a:chOff x="2410157" y="1336957"/>
            <a:chExt cx="4320480" cy="1478663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7" y="1336957"/>
              <a:ext cx="4320480" cy="1469037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496567" y="1570430"/>
              <a:ext cx="4147661" cy="1245190"/>
            </a:xfrm>
            <a:prstGeom prst="triangle">
              <a:avLst>
                <a:gd name="adj" fmla="val 496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7" y="4846271"/>
            <a:ext cx="1623380" cy="13882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957001" y="4543670"/>
            <a:ext cx="1872148" cy="17859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000100" y="5429264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 flipH="1">
            <a:off x="2750332" y="4536290"/>
            <a:ext cx="1857390" cy="17859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flipV="1">
            <a:off x="1000100" y="4500570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572000" y="1643050"/>
            <a:ext cx="4286280" cy="2643206"/>
          </a:xfrm>
          <a:prstGeom prst="wedgeRect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На большой цветной ковёр 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Села эскадрилья — 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То раскроет, то закроет 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Расписные крылья. 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9" name="Picture 8" descr="http://img-fotki.yandex.ru/get/5003/16969765.1bd/0_880f5_964d7acf_M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6184">
            <a:off x="7565214" y="281832"/>
            <a:ext cx="1214675" cy="1162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2810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2.77778E-7 -0.20648 C -2.77778E-7 -0.29931 0.10295 -0.41296 0.18681 -0.41296 L 0.37361 -0.41296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-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1785918" y="714356"/>
            <a:ext cx="2956318" cy="642942"/>
            <a:chOff x="5004048" y="812710"/>
            <a:chExt cx="3456384" cy="1728190"/>
          </a:xfrm>
        </p:grpSpPr>
        <p:sp>
          <p:nvSpPr>
            <p:cNvPr id="4" name="Выноска-облако 3"/>
            <p:cNvSpPr/>
            <p:nvPr/>
          </p:nvSpPr>
          <p:spPr>
            <a:xfrm>
              <a:off x="5004048" y="812710"/>
              <a:ext cx="3456384" cy="1728190"/>
            </a:xfrm>
            <a:prstGeom prst="cloudCallout">
              <a:avLst>
                <a:gd name="adj1" fmla="val -62442"/>
                <a:gd name="adj2" fmla="val 379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81255" y="812710"/>
              <a:ext cx="2886391" cy="1571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omic Sans MS" pitchFamily="66" charset="0"/>
                </a:rPr>
                <a:t>оса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0100" y="4500570"/>
            <a:ext cx="3571900" cy="1872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7"/>
          <p:cNvGrpSpPr/>
          <p:nvPr/>
        </p:nvGrpSpPr>
        <p:grpSpPr>
          <a:xfrm>
            <a:off x="1000100" y="3143248"/>
            <a:ext cx="3571900" cy="1357322"/>
            <a:chOff x="2410157" y="1336957"/>
            <a:chExt cx="4320480" cy="1478663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7" y="1336957"/>
              <a:ext cx="4320480" cy="1469037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496567" y="1570430"/>
              <a:ext cx="4147661" cy="1245190"/>
            </a:xfrm>
            <a:prstGeom prst="triangle">
              <a:avLst>
                <a:gd name="adj" fmla="val 4968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7" y="4857761"/>
            <a:ext cx="1623380" cy="1301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957001" y="4543670"/>
            <a:ext cx="1872148" cy="178595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000100" y="5429264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 flipH="1">
            <a:off x="2750332" y="4536290"/>
            <a:ext cx="1857390" cy="178595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flipV="1">
            <a:off x="1000100" y="4500570"/>
            <a:ext cx="3571900" cy="92869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572000" y="2000240"/>
            <a:ext cx="4286280" cy="2286016"/>
          </a:xfrm>
          <a:prstGeom prst="wedgeRect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Модница крылатая, 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Платье полосатое. 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Ростом хоть и кроха, </a:t>
            </a:r>
            <a:b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Укусит — будет плохо. 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9" name="Picture 8" descr="http://img-fotki.yandex.ru/get/5003/16969765.1bd/0_880f5_964d7acf_M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6184">
            <a:off x="7565214" y="281832"/>
            <a:ext cx="1214675" cy="1162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2810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2.77778E-7 -0.20417 C -2.77778E-7 -0.29583 0.10938 -0.40833 0.19861 -0.40833 L 0.39722 -0.40833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3d34d96b2188a536b5a4a22e299f886b36d7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110</Words>
  <Application>Microsoft Office PowerPoint</Application>
  <PresentationFormat>Экран (4:3)</PresentationFormat>
  <Paragraphs>44</Paragraphs>
  <Slides>17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 Windows</cp:lastModifiedBy>
  <cp:revision>54</cp:revision>
  <dcterms:created xsi:type="dcterms:W3CDTF">2016-03-22T19:32:53Z</dcterms:created>
  <dcterms:modified xsi:type="dcterms:W3CDTF">2020-05-19T06:59:25Z</dcterms:modified>
</cp:coreProperties>
</file>