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6" r:id="rId5"/>
    <p:sldId id="258" r:id="rId6"/>
    <p:sldId id="263" r:id="rId7"/>
    <p:sldId id="265" r:id="rId8"/>
    <p:sldId id="264" r:id="rId9"/>
    <p:sldId id="261" r:id="rId10"/>
    <p:sldId id="262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3" d="100"/>
          <a:sy n="23" d="100"/>
        </p:scale>
        <p:origin x="-1128" y="-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1582-84F6-4E59-ABB3-5831F727D8DE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17F8-903E-447B-89F2-2CC81F60D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pest.ru/wp-content/uploads/2017/04/travyanie-kl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093787" y="1093789"/>
            <a:ext cx="8750300" cy="656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videouroki/html/2017/08/31/v_59a7b60a9f94a/v99693368_2_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-1143000" y="1143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nashzeleniymir.ru/wp-content/uploads/2016/07/%D0%AF%D0%B9%D1%86%D0%B0-%D1%81%D1%82%D1%80%D0%B5%D0%BA%D0%BE%D0%B7%D1%8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54" y="2000232"/>
            <a:ext cx="9640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s04.infourok.ru/uploads/ex/07fc/0000f25b-1ac7cf8a/3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2998" y="1142999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a21/00024088-d372a5c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42998" y="11430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48577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80"/>
                <a:gridCol w="242888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572000"/>
          <a:ext cx="485776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80"/>
                <a:gridCol w="242888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nasekomie_muxa1"/>
          <p:cNvPicPr/>
          <p:nvPr/>
        </p:nvPicPr>
        <p:blipFill>
          <a:blip r:embed="rId2" cstate="print"/>
          <a:srcRect l="7143" t="7087" r="7143" b="39759"/>
          <a:stretch>
            <a:fillRect/>
          </a:stretch>
        </p:blipFill>
        <p:spPr bwMode="auto">
          <a:xfrm>
            <a:off x="2714620" y="28572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asekomie_babochka"/>
          <p:cNvPicPr/>
          <p:nvPr/>
        </p:nvPicPr>
        <p:blipFill>
          <a:blip r:embed="rId3"/>
          <a:srcRect l="4878" t="6667" r="4878" b="46666"/>
          <a:stretch>
            <a:fillRect/>
          </a:stretch>
        </p:blipFill>
        <p:spPr bwMode="auto">
          <a:xfrm>
            <a:off x="285728" y="28572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hto-delat.info/thumb/2/WzUut1WwJD6wMofjmCpRyw/r/d/pchela_krupnym_plano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0" y="250029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avatars.mds.yandex.net/get-pdb/931085/e91ad05d-3940-4d2d-9bf9-1b52f9f2160d/s1200?webp=false"/>
          <p:cNvPicPr>
            <a:picLocks noChangeAspect="1" noChangeArrowheads="1"/>
          </p:cNvPicPr>
          <p:nvPr/>
        </p:nvPicPr>
        <p:blipFill>
          <a:blip r:embed="rId5"/>
          <a:srcRect l="6895" r="10345"/>
          <a:stretch>
            <a:fillRect/>
          </a:stretch>
        </p:blipFill>
        <p:spPr bwMode="auto">
          <a:xfrm>
            <a:off x="142852" y="2571736"/>
            <a:ext cx="1984832" cy="1714511"/>
          </a:xfrm>
          <a:prstGeom prst="rect">
            <a:avLst/>
          </a:prstGeom>
          <a:noFill/>
        </p:spPr>
      </p:pic>
      <p:pic>
        <p:nvPicPr>
          <p:cNvPr id="15" name="Рисунок 14" descr="http://www.playcast.ru/uploads/2017/08/12/2320300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2" y="4929190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tengrinews.kz/userdata/news/2017/news_317805/thumb_b/photo_2147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5727" y="4857752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.quotesgram.com/img/33/50/1181438476-dragonfly1.jpg"/>
          <p:cNvPicPr/>
          <p:nvPr/>
        </p:nvPicPr>
        <p:blipFill>
          <a:blip r:embed="rId8" cstate="print"/>
          <a:srcRect l="4167" t="9524" r="4167"/>
          <a:stretch>
            <a:fillRect/>
          </a:stretch>
        </p:blipFill>
        <p:spPr bwMode="auto">
          <a:xfrm>
            <a:off x="2643182" y="7072330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bezklopa.ru/wp-content/uploads/2015/09/vodomerka-s-dobychej.jpg"/>
          <p:cNvPicPr/>
          <p:nvPr/>
        </p:nvPicPr>
        <p:blipFill>
          <a:blip r:embed="rId9"/>
          <a:srcRect l="39000" t="18060" r="3800"/>
          <a:stretch>
            <a:fillRect/>
          </a:stretch>
        </p:blipFill>
        <p:spPr bwMode="auto">
          <a:xfrm>
            <a:off x="357166" y="7143768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4857760" cy="435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80"/>
                <a:gridCol w="2428880"/>
              </a:tblGrid>
              <a:tr h="2178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88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png.pngtree.com/element_origin_min_pic/16/06/19/235766b8e32c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14282"/>
            <a:ext cx="1857364" cy="1714512"/>
          </a:xfrm>
          <a:prstGeom prst="rect">
            <a:avLst/>
          </a:prstGeom>
          <a:noFill/>
        </p:spPr>
      </p:pic>
      <p:pic>
        <p:nvPicPr>
          <p:cNvPr id="6" name="Рисунок 5" descr="nasekomie_bogya_korovka"/>
          <p:cNvPicPr/>
          <p:nvPr/>
        </p:nvPicPr>
        <p:blipFill>
          <a:blip r:embed="rId3" cstate="print"/>
          <a:srcRect l="18519" t="6451" r="18518" b="41936"/>
          <a:stretch>
            <a:fillRect/>
          </a:stretch>
        </p:blipFill>
        <p:spPr bwMode="auto">
          <a:xfrm>
            <a:off x="2786058" y="28572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asekomie_guk_nosorog"/>
          <p:cNvPicPr/>
          <p:nvPr/>
        </p:nvPicPr>
        <p:blipFill>
          <a:blip r:embed="rId4" cstate="print"/>
          <a:srcRect l="10714" t="6481" r="10714" b="38431"/>
          <a:stretch>
            <a:fillRect/>
          </a:stretch>
        </p:blipFill>
        <p:spPr bwMode="auto">
          <a:xfrm>
            <a:off x="2714620" y="2428860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detskiy-sad.com/wp-content/uploads/2016/12/nasekomie-dla-detei-15.jpg"/>
          <p:cNvPicPr>
            <a:picLocks noChangeAspect="1" noChangeArrowheads="1"/>
          </p:cNvPicPr>
          <p:nvPr/>
        </p:nvPicPr>
        <p:blipFill>
          <a:blip r:embed="rId5" cstate="print"/>
          <a:srcRect l="19551" t="12391" r="17752" b="37566"/>
          <a:stretch>
            <a:fillRect/>
          </a:stretch>
        </p:blipFill>
        <p:spPr bwMode="auto">
          <a:xfrm rot="5400000">
            <a:off x="321480" y="2321670"/>
            <a:ext cx="1661443" cy="1875823"/>
          </a:xfrm>
          <a:prstGeom prst="rect">
            <a:avLst/>
          </a:prstGeom>
          <a:noFill/>
        </p:spPr>
      </p:pic>
      <p:pic>
        <p:nvPicPr>
          <p:cNvPr id="15368" name="Picture 8" descr="http://chulpansad.ru/wp-content/uploads/2014/08/%D0%A0%D0%B8%D1%81%D1%83%D0%BD%D0%BE%D0%BA1-1024x768.png"/>
          <p:cNvPicPr>
            <a:picLocks noChangeAspect="1" noChangeArrowheads="1"/>
          </p:cNvPicPr>
          <p:nvPr/>
        </p:nvPicPr>
        <p:blipFill>
          <a:blip r:embed="rId6"/>
          <a:srcRect l="7746" t="9724" r="7347" b="9724"/>
          <a:stretch>
            <a:fillRect/>
          </a:stretch>
        </p:blipFill>
        <p:spPr bwMode="auto">
          <a:xfrm>
            <a:off x="0" y="4416745"/>
            <a:ext cx="6858000" cy="4727255"/>
          </a:xfrm>
          <a:prstGeom prst="rect">
            <a:avLst/>
          </a:prstGeom>
          <a:noFill/>
        </p:spPr>
      </p:pic>
      <p:pic>
        <p:nvPicPr>
          <p:cNvPr id="11" name="Рисунок 10" descr="http://pngimg.com/uploads/caterpillar/caterpillar_PNG2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65789">
            <a:off x="4840080" y="5069820"/>
            <a:ext cx="1128228" cy="5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-fotki.yandex.ru/get/5641/159303434.1b0/0_a3e9a_19dd90a0_XL.png"/>
          <p:cNvPicPr/>
          <p:nvPr/>
        </p:nvPicPr>
        <p:blipFill>
          <a:blip r:embed="rId8" cstate="print"/>
          <a:srcRect l="55939"/>
          <a:stretch>
            <a:fillRect/>
          </a:stretch>
        </p:blipFill>
        <p:spPr bwMode="auto">
          <a:xfrm rot="18418523">
            <a:off x="5916035" y="7178211"/>
            <a:ext cx="720722" cy="9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-fotki.yandex.ru/get/5641/159303434.1b0/0_a3e9a_19dd90a0_XL.png"/>
          <p:cNvPicPr/>
          <p:nvPr/>
        </p:nvPicPr>
        <p:blipFill>
          <a:blip r:embed="rId8" cstate="print"/>
          <a:srcRect r="50276"/>
          <a:stretch>
            <a:fillRect/>
          </a:stretch>
        </p:blipFill>
        <p:spPr bwMode="auto">
          <a:xfrm rot="18127422">
            <a:off x="5599845" y="7788982"/>
            <a:ext cx="637173" cy="83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https://storage.needpix.com/thumbs/fly-2330928_1280.png"/>
          <p:cNvPicPr>
            <a:picLocks noChangeAspect="1" noChangeArrowheads="1"/>
          </p:cNvPicPr>
          <p:nvPr/>
        </p:nvPicPr>
        <p:blipFill>
          <a:blip r:embed="rId9" cstate="print"/>
          <a:srcRect t="-44600" b="59277"/>
          <a:stretch>
            <a:fillRect/>
          </a:stretch>
        </p:blipFill>
        <p:spPr bwMode="auto">
          <a:xfrm rot="4279429">
            <a:off x="1327928" y="3846593"/>
            <a:ext cx="1421931" cy="2014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tiseti.ru/images/library/tasks/labyrinth/muravei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00768" cy="4214810"/>
          </a:xfrm>
          <a:prstGeom prst="rect">
            <a:avLst/>
          </a:prstGeom>
          <a:noFill/>
        </p:spPr>
      </p:pic>
      <p:pic>
        <p:nvPicPr>
          <p:cNvPr id="21508" name="Picture 4" descr="https://veronikaa.ru/wp-content/uploads/2019/02/002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4382" y="3593305"/>
            <a:ext cx="4786313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7gy.ru/images/doshkolenku/dorozhki/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42398" y="-1042399"/>
            <a:ext cx="4773204" cy="6858000"/>
          </a:xfrm>
          <a:prstGeom prst="rect">
            <a:avLst/>
          </a:prstGeom>
          <a:noFill/>
        </p:spPr>
      </p:pic>
      <p:pic>
        <p:nvPicPr>
          <p:cNvPr id="22534" name="Picture 6" descr="https://st2.depositphotos.com/1005091/6785/v/950/depositphotos_67859833-stock-illustration-maze-2-with-bee-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14439" y="3500436"/>
            <a:ext cx="442912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td0.mycdn.me/image?id=872254175760&amp;t=20&amp;plc=WEB&amp;tkn=*QnZysw2zv9oN1NZJIUeuXi4Ej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0926" cy="4429124"/>
          </a:xfrm>
          <a:prstGeom prst="rect">
            <a:avLst/>
          </a:prstGeom>
          <a:noFill/>
        </p:spPr>
      </p:pic>
      <p:pic>
        <p:nvPicPr>
          <p:cNvPr id="20488" name="Picture 8" descr="https://img.labirint.ru/images/comments_pic/1646/13_5fb15134d13ad998cb5162008b2c479e_1479481807.jpg"/>
          <p:cNvPicPr>
            <a:picLocks noChangeAspect="1" noChangeArrowheads="1"/>
          </p:cNvPicPr>
          <p:nvPr/>
        </p:nvPicPr>
        <p:blipFill>
          <a:blip r:embed="rId3"/>
          <a:srcRect l="4453" t="9403" b="4922"/>
          <a:stretch>
            <a:fillRect/>
          </a:stretch>
        </p:blipFill>
        <p:spPr bwMode="auto">
          <a:xfrm rot="16200000">
            <a:off x="585448" y="3728678"/>
            <a:ext cx="4829875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videouroki/html/2017/08/31/v_59a7b60a9f94a/v99693368_2_7.jpeg"/>
          <p:cNvPicPr/>
          <p:nvPr/>
        </p:nvPicPr>
        <p:blipFill>
          <a:blip r:embed="rId2"/>
          <a:srcRect t="60257" r="68629"/>
          <a:stretch>
            <a:fillRect/>
          </a:stretch>
        </p:blipFill>
        <p:spPr bwMode="auto">
          <a:xfrm flipH="1">
            <a:off x="2857496" y="4500562"/>
            <a:ext cx="4000504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asekomie_bogya_korovka"/>
          <p:cNvPicPr/>
          <p:nvPr/>
        </p:nvPicPr>
        <p:blipFill>
          <a:blip r:embed="rId3" cstate="print"/>
          <a:srcRect l="15944" t="11765" r="18831" b="43394"/>
          <a:stretch>
            <a:fillRect/>
          </a:stretch>
        </p:blipFill>
        <p:spPr bwMode="auto">
          <a:xfrm>
            <a:off x="0" y="6500826"/>
            <a:ext cx="15716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onquestpc.com/wp-content/uploads/2018/02/mosquito-pest-control-fresno.png"/>
          <p:cNvPicPr/>
          <p:nvPr/>
        </p:nvPicPr>
        <p:blipFill>
          <a:blip r:embed="rId4" cstate="print"/>
          <a:srcRect l="6349" t="4502" r="15872" b="16716"/>
          <a:stretch>
            <a:fillRect/>
          </a:stretch>
        </p:blipFill>
        <p:spPr bwMode="auto">
          <a:xfrm>
            <a:off x="500042" y="7572364"/>
            <a:ext cx="24288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dn.quotesgram.com/img/33/50/1181438476-dragonfly1.jpg"/>
          <p:cNvPicPr/>
          <p:nvPr/>
        </p:nvPicPr>
        <p:blipFill>
          <a:blip r:embed="rId5" cstate="print"/>
          <a:srcRect l="6249" t="18519" r="6250" b="7406"/>
          <a:stretch>
            <a:fillRect/>
          </a:stretch>
        </p:blipFill>
        <p:spPr bwMode="auto">
          <a:xfrm rot="1986027">
            <a:off x="274742" y="4880990"/>
            <a:ext cx="2143116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s://myslide.ru/documents_2/933f6cdfbcae77486368da8b9cb35b16/img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7" y="-928726"/>
            <a:ext cx="6837363" cy="5127625"/>
          </a:xfrm>
          <a:prstGeom prst="rect">
            <a:avLst/>
          </a:prstGeom>
          <a:noFill/>
        </p:spPr>
      </p:pic>
      <p:pic>
        <p:nvPicPr>
          <p:cNvPr id="18440" name="Picture 8" descr="http://fly-fishing.ru/media/imitations/picture_1107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8" y="3000364"/>
            <a:ext cx="1643074" cy="119387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57298" y="3000364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Личинка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2019-05-10T10:11:58Z</dcterms:created>
  <dcterms:modified xsi:type="dcterms:W3CDTF">2019-05-14T14:40:26Z</dcterms:modified>
</cp:coreProperties>
</file>