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4"/>
  </p:notesMasterIdLst>
  <p:handoutMasterIdLst>
    <p:handoutMasterId r:id="rId15"/>
  </p:handoutMasterIdLst>
  <p:sldIdLst>
    <p:sldId id="257" r:id="rId2"/>
    <p:sldId id="258" r:id="rId3"/>
    <p:sldId id="265" r:id="rId4"/>
    <p:sldId id="256" r:id="rId5"/>
    <p:sldId id="259" r:id="rId6"/>
    <p:sldId id="266" r:id="rId7"/>
    <p:sldId id="261" r:id="rId8"/>
    <p:sldId id="264" r:id="rId9"/>
    <p:sldId id="263" r:id="rId10"/>
    <p:sldId id="260" r:id="rId11"/>
    <p:sldId id="267" r:id="rId12"/>
    <p:sldId id="268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212" autoAdjust="0"/>
    <p:restoredTop sz="82206" autoAdjust="0"/>
  </p:normalViewPr>
  <p:slideViewPr>
    <p:cSldViewPr snapToGrid="0">
      <p:cViewPr varScale="1">
        <p:scale>
          <a:sx n="66" d="100"/>
          <a:sy n="66" d="100"/>
        </p:scale>
        <p:origin x="306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177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A0D48-0084-4696-81CF-DA2B5811952E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E46154-7B87-4020-99D2-C70314B370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58332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08BF22-1F6E-4748-A938-5EAC2CF31B3B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B48397-3C53-4D9C-808E-BFD6088697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89970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48397-3C53-4D9C-808E-BFD6088697C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75336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48397-3C53-4D9C-808E-BFD6088697C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91334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48397-3C53-4D9C-808E-BFD6088697CE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00510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48397-3C53-4D9C-808E-BFD6088697CE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54939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48397-3C53-4D9C-808E-BFD6088697CE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05342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48397-3C53-4D9C-808E-BFD6088697CE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17366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3B6BB-95AC-48E4-B327-2ADA4E0F888F}" type="datetimeFigureOut">
              <a:rPr lang="ru-RU" smtClean="0"/>
              <a:t>21.09.2023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E782C-AB66-4FC9-9C04-194F248D926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4115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3B6BB-95AC-48E4-B327-2ADA4E0F888F}" type="datetimeFigureOut">
              <a:rPr lang="ru-RU" smtClean="0"/>
              <a:t>21.09.2023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E782C-AB66-4FC9-9C04-194F248D926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3822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3B6BB-95AC-48E4-B327-2ADA4E0F888F}" type="datetimeFigureOut">
              <a:rPr lang="ru-RU" smtClean="0"/>
              <a:t>21.09.2023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E782C-AB66-4FC9-9C04-194F248D926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48455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3B6BB-95AC-48E4-B327-2ADA4E0F888F}" type="datetimeFigureOut">
              <a:rPr lang="ru-RU" smtClean="0"/>
              <a:t>21.09.2023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E782C-AB66-4FC9-9C04-194F248D926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23241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3B6BB-95AC-48E4-B327-2ADA4E0F888F}" type="datetimeFigureOut">
              <a:rPr lang="ru-RU" smtClean="0"/>
              <a:t>21.09.2023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E782C-AB66-4FC9-9C04-194F248D926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78056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3B6BB-95AC-48E4-B327-2ADA4E0F888F}" type="datetimeFigureOut">
              <a:rPr lang="ru-RU" smtClean="0"/>
              <a:t>21.09.2023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E782C-AB66-4FC9-9C04-194F248D926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36613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3B6BB-95AC-48E4-B327-2ADA4E0F888F}" type="datetimeFigureOut">
              <a:rPr lang="ru-RU" smtClean="0"/>
              <a:t>21.09.2023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E782C-AB66-4FC9-9C04-194F248D926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66970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3B6BB-95AC-48E4-B327-2ADA4E0F888F}" type="datetimeFigureOut">
              <a:rPr lang="ru-RU" smtClean="0"/>
              <a:t>21.09.2023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E782C-AB66-4FC9-9C04-194F248D926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54442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3B6BB-95AC-48E4-B327-2ADA4E0F888F}" type="datetimeFigureOut">
              <a:rPr lang="ru-RU" smtClean="0"/>
              <a:t>21.09.2023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E782C-AB66-4FC9-9C04-194F248D926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1415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3B6BB-95AC-48E4-B327-2ADA4E0F888F}" type="datetimeFigureOut">
              <a:rPr lang="ru-RU" smtClean="0"/>
              <a:t>21.09.2023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C98E782C-AB66-4FC9-9C04-194F248D926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5954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3B6BB-95AC-48E4-B327-2ADA4E0F888F}" type="datetimeFigureOut">
              <a:rPr lang="ru-RU" smtClean="0"/>
              <a:t>21.09.2023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E782C-AB66-4FC9-9C04-194F248D926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4384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3B6BB-95AC-48E4-B327-2ADA4E0F888F}" type="datetimeFigureOut">
              <a:rPr lang="ru-RU" smtClean="0"/>
              <a:t>21.09.2023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E782C-AB66-4FC9-9C04-194F248D926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4532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3B6BB-95AC-48E4-B327-2ADA4E0F888F}" type="datetimeFigureOut">
              <a:rPr lang="ru-RU" smtClean="0"/>
              <a:t>21.09.2023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E782C-AB66-4FC9-9C04-194F248D926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2052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3B6BB-95AC-48E4-B327-2ADA4E0F888F}" type="datetimeFigureOut">
              <a:rPr lang="ru-RU" smtClean="0"/>
              <a:t>21.09.2023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E782C-AB66-4FC9-9C04-194F248D926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8593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3B6BB-95AC-48E4-B327-2ADA4E0F888F}" type="datetimeFigureOut">
              <a:rPr lang="ru-RU" smtClean="0"/>
              <a:t>21.09.2023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E782C-AB66-4FC9-9C04-194F248D926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2538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3B6BB-95AC-48E4-B327-2ADA4E0F888F}" type="datetimeFigureOut">
              <a:rPr lang="ru-RU" smtClean="0"/>
              <a:t>21.09.2023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E782C-AB66-4FC9-9C04-194F248D926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7899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3B6BB-95AC-48E4-B327-2ADA4E0F888F}" type="datetimeFigureOut">
              <a:rPr lang="ru-RU" smtClean="0"/>
              <a:t>21.09.2023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E782C-AB66-4FC9-9C04-194F248D926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1541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2A3B6BB-95AC-48E4-B327-2ADA4E0F888F}" type="datetimeFigureOut">
              <a:rPr lang="ru-RU" smtClean="0"/>
              <a:t>21.09.2023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98E782C-AB66-4FC9-9C04-194F248D926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2486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1771" y="899887"/>
            <a:ext cx="10211254" cy="1538514"/>
          </a:xfrm>
        </p:spPr>
        <p:txBody>
          <a:bodyPr>
            <a:noAutofit/>
          </a:bodyPr>
          <a:lstStyle/>
          <a:p>
            <a:r>
              <a:rPr lang="ru-RU" sz="6000" dirty="0" smtClean="0"/>
              <a:t/>
            </a:r>
            <a:br>
              <a:rPr lang="ru-RU" sz="6000" dirty="0" smtClean="0"/>
            </a:br>
            <a:r>
              <a:rPr lang="ru-RU" sz="6000" dirty="0"/>
              <a:t/>
            </a:r>
            <a:br>
              <a:rPr lang="ru-RU" sz="6000" dirty="0"/>
            </a:br>
            <a:r>
              <a:rPr lang="ru-RU" sz="6000" dirty="0" smtClean="0"/>
              <a:t/>
            </a:r>
            <a:br>
              <a:rPr lang="ru-RU" sz="6000" dirty="0" smtClean="0"/>
            </a:br>
            <a:r>
              <a:rPr lang="ru-RU" sz="6000" dirty="0" smtClean="0"/>
              <a:t/>
            </a:r>
            <a:br>
              <a:rPr lang="ru-RU" sz="6000" dirty="0" smtClean="0"/>
            </a:br>
            <a:r>
              <a:rPr lang="ru-RU" sz="6000" dirty="0"/>
              <a:t/>
            </a:r>
            <a:br>
              <a:rPr lang="ru-RU" sz="6000" dirty="0"/>
            </a:br>
            <a:r>
              <a:rPr lang="ru-RU" sz="4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Консультация для родителей:</a:t>
            </a:r>
            <a:r>
              <a:rPr lang="ru-RU" sz="4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ru-RU" sz="4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«Использование </a:t>
            </a:r>
            <a:r>
              <a:rPr lang="ru-RU" sz="44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логоритмических</a:t>
            </a:r>
            <a:r>
              <a:rPr lang="ru-RU" sz="4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упражнений с детьми  </a:t>
            </a:r>
            <a:r>
              <a:rPr lang="ru-RU" sz="4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ru-RU" sz="4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на занятиях по физической культуре»</a:t>
            </a:r>
            <a:r>
              <a:rPr lang="ru-RU" sz="6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                                      </a:t>
            </a:r>
            <a:br>
              <a:rPr lang="ru-RU" sz="6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</a:br>
            <a:r>
              <a:rPr lang="ru-RU" sz="6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ru-RU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инструктор Гончаренко А.В.</a:t>
            </a:r>
            <a:br>
              <a:rPr lang="ru-RU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</a:br>
            <a:r>
              <a:rPr lang="ru-RU" sz="3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/>
            </a:r>
            <a:br>
              <a:rPr lang="ru-RU" sz="3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</a:br>
            <a:endParaRPr lang="ru-RU" sz="36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27153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99260" y="237664"/>
            <a:ext cx="10515600" cy="1840518"/>
          </a:xfrm>
        </p:spPr>
        <p:txBody>
          <a:bodyPr>
            <a:normAutofit/>
          </a:bodyPr>
          <a:lstStyle/>
          <a:p>
            <a:r>
              <a:rPr lang="ru-RU" sz="6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Логопедическая ритмика</a:t>
            </a:r>
            <a:endParaRPr lang="ru-RU" sz="6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99260" y="1741741"/>
            <a:ext cx="10097654" cy="4412315"/>
          </a:xfrm>
        </p:spPr>
        <p:txBody>
          <a:bodyPr>
            <a:noAutofit/>
          </a:bodyPr>
          <a:lstStyle/>
          <a:p>
            <a:r>
              <a:rPr lang="ru-RU" sz="3200" dirty="0" smtClean="0"/>
              <a:t>Способ  коррекции речи, опирающийся на сочетание речи,  музыки и движения. Организующим моментом здесь является ритм. Чувство ритма в своей основе имеет моторную, активную природу и сопровождается моторными реакциями: восприятие ритма вызывает многообразие кинестетических ощущений и мышечных сокращений и расслаблений. 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95508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По</a:t>
            </a:r>
            <a:r>
              <a:rPr lang="ru-RU" sz="2400" dirty="0"/>
              <a:t> узенькой дорожке </a:t>
            </a:r>
            <a:r>
              <a:rPr lang="ru-RU" sz="2400" i="1" dirty="0"/>
              <a:t>(ходим на месте)</a:t>
            </a:r>
            <a:endParaRPr lang="ru-RU" sz="2400" dirty="0"/>
          </a:p>
          <a:p>
            <a:r>
              <a:rPr lang="ru-RU" sz="2400" dirty="0"/>
              <a:t>Шагают наши ножки </a:t>
            </a:r>
            <a:r>
              <a:rPr lang="ru-RU" sz="2400" i="1" dirty="0"/>
              <a:t>(высоко поднимаем ноги)</a:t>
            </a:r>
            <a:endParaRPr lang="ru-RU" sz="2400" dirty="0"/>
          </a:p>
          <a:p>
            <a:r>
              <a:rPr lang="ru-RU" sz="2400" dirty="0"/>
              <a:t>Топ — топ, топ — топ </a:t>
            </a:r>
            <a:r>
              <a:rPr lang="ru-RU" sz="2400" i="1" dirty="0"/>
              <a:t>(топаем на каждое слово ногами попеременно)</a:t>
            </a:r>
            <a:endParaRPr lang="ru-RU" sz="24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Скажите </a:t>
            </a:r>
            <a:r>
              <a:rPr lang="ru-RU" sz="2000" dirty="0"/>
              <a:t>ребенку, что пошел дождик. Можно включить соответствующую аудиозапись и послушать ее с закрытыми глазами 10−15 секунд. «Как стучат большие капли? Правильно, они стучат медленно — кап, кап, кап, кап… А маленькие капельки как? Конечно, быстро! Кап-кап-кап-кап-кап-кап…»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438400" y="1362527"/>
            <a:ext cx="2481943" cy="11484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«Прогулка»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763724" y="1349828"/>
            <a:ext cx="2701076" cy="11611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«Большие и маленькие капельки»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70638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625599" y="3033485"/>
            <a:ext cx="4753767" cy="2757713"/>
          </a:xfrm>
        </p:spPr>
        <p:txBody>
          <a:bodyPr>
            <a:normAutofit/>
          </a:bodyPr>
          <a:lstStyle/>
          <a:p>
            <a:r>
              <a:rPr lang="ru-RU" i="1" dirty="0" smtClean="0"/>
              <a:t>Ветер </a:t>
            </a:r>
            <a:r>
              <a:rPr lang="ru-RU" i="1" dirty="0"/>
              <a:t>дует нам в лицо</a:t>
            </a:r>
            <a:endParaRPr lang="ru-RU" dirty="0"/>
          </a:p>
          <a:p>
            <a:r>
              <a:rPr lang="ru-RU" i="1" dirty="0"/>
              <a:t>И качает деревцо</a:t>
            </a:r>
            <a:r>
              <a:rPr lang="ru-RU" dirty="0"/>
              <a:t> (качаем поднятыми вверх руками, наклоняя корпус вправо-влево).</a:t>
            </a:r>
          </a:p>
          <a:p>
            <a:r>
              <a:rPr lang="ru-RU" i="1" dirty="0"/>
              <a:t>Ветерок все тише, тише</a:t>
            </a:r>
            <a:r>
              <a:rPr lang="ru-RU" dirty="0"/>
              <a:t> (медленно покачиваем руками).</a:t>
            </a:r>
          </a:p>
          <a:p>
            <a:r>
              <a:rPr lang="ru-RU" i="1" dirty="0"/>
              <a:t>Деревца все выше, выше</a:t>
            </a:r>
            <a:r>
              <a:rPr lang="ru-RU" dirty="0"/>
              <a:t> (тянемся вверх на носках, руки подняты </a:t>
            </a:r>
            <a:r>
              <a:rPr lang="ru-RU" dirty="0" smtClean="0"/>
              <a:t>вверх</a:t>
            </a:r>
            <a:endParaRPr lang="ru-RU" dirty="0"/>
          </a:p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Взрослый </a:t>
            </a:r>
            <a:r>
              <a:rPr lang="ru-RU" dirty="0"/>
              <a:t>отхлопывает несложный ритм (например, 2 медленных и 2 быстрых хлопка) и предлагает ребенку повторить этот «тайный шифр». Когда задание станет получаться без ошибок, ритм уже не отхлопывается, а играется на музыкальном инструменте. Бубен, барабан, ксилофон — подходит все, что может издавать ритмичные удары.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915886" y="1349829"/>
            <a:ext cx="2641599" cy="11321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«Ветер»</a:t>
            </a:r>
            <a:endParaRPr lang="ru-RU" sz="28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8061266" y="1567541"/>
            <a:ext cx="2853477" cy="11466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«Разведчики»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66897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257" y="1146629"/>
            <a:ext cx="9610889" cy="108857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4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Логоритмика</a:t>
            </a:r>
            <a:r>
              <a:rPr lang="ru-RU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на физкультурных </a:t>
            </a:r>
            <a:r>
              <a:rPr lang="ru-RU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занятиях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ru-RU" sz="4400" dirty="0"/>
              <a:t/>
            </a:r>
            <a:br>
              <a:rPr lang="ru-RU" sz="4400" dirty="0"/>
            </a:br>
            <a:r>
              <a:rPr lang="ru-RU" sz="2700" dirty="0" smtClean="0"/>
              <a:t>Логопедическая </a:t>
            </a:r>
            <a:r>
              <a:rPr lang="ru-RU" sz="2700" dirty="0"/>
              <a:t>ритмика, или </a:t>
            </a:r>
            <a:r>
              <a:rPr lang="ru-RU" sz="2700" dirty="0" err="1"/>
              <a:t>логоритмика</a:t>
            </a:r>
            <a:r>
              <a:rPr lang="ru-RU" sz="2700" dirty="0"/>
              <a:t>, — это возможность заниматься всем этим сразу, </a:t>
            </a:r>
            <a:r>
              <a:rPr lang="ru-RU" sz="2700" dirty="0" smtClean="0"/>
              <a:t>развивая моторику </a:t>
            </a:r>
            <a:r>
              <a:rPr lang="ru-RU" sz="2700" dirty="0"/>
              <a:t>речь, слух и умение двигаться координированно.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/>
              <a:t/>
            </a:r>
            <a:br>
              <a:rPr lang="ru-RU" sz="2700" dirty="0"/>
            </a:br>
            <a:r>
              <a:rPr lang="ru-RU" sz="2700" dirty="0" smtClean="0"/>
              <a:t>Неоценима </a:t>
            </a:r>
            <a:r>
              <a:rPr lang="ru-RU" sz="2700" dirty="0" smtClean="0"/>
              <a:t>роль игр и игровых упражнений, в том числе </a:t>
            </a:r>
            <a:r>
              <a:rPr lang="ru-RU" sz="2700" dirty="0" smtClean="0"/>
              <a:t>со</a:t>
            </a:r>
            <a:r>
              <a:rPr lang="en-US" sz="2700" dirty="0" smtClean="0"/>
              <a:t>  </a:t>
            </a:r>
            <a:r>
              <a:rPr lang="ru-RU" sz="2700" dirty="0" smtClean="0"/>
              <a:t>словесным </a:t>
            </a:r>
            <a:r>
              <a:rPr lang="ru-RU" sz="2700" dirty="0" smtClean="0"/>
              <a:t>сопровождением для развития координации движений, внимания, памяти, восприятия</a:t>
            </a:r>
            <a:r>
              <a:rPr lang="ru-RU" sz="2700" dirty="0" smtClean="0"/>
              <a:t>,</a:t>
            </a:r>
            <a:r>
              <a:rPr lang="en-US" sz="2700" dirty="0" smtClean="0"/>
              <a:t> </a:t>
            </a:r>
            <a:r>
              <a:rPr lang="ru-RU" sz="2700" dirty="0" smtClean="0"/>
              <a:t>слухового </a:t>
            </a:r>
            <a:r>
              <a:rPr lang="ru-RU" sz="2700" dirty="0" smtClean="0"/>
              <a:t>и зрительного </a:t>
            </a:r>
            <a:r>
              <a:rPr lang="ru-RU" sz="2700" dirty="0" smtClean="0"/>
              <a:t>анализаторов.</a:t>
            </a:r>
            <a:endParaRPr lang="ru-RU" sz="2700" dirty="0"/>
          </a:p>
        </p:txBody>
      </p:sp>
    </p:spTree>
    <p:extLst>
      <p:ext uri="{BB962C8B-B14F-4D97-AF65-F5344CB8AC3E}">
        <p14:creationId xmlns:p14="http://schemas.microsoft.com/office/powerpoint/2010/main" val="985554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user\Desktop\Новая папка\IMG_20160401_16225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47" t="20508" r="14233" b="-3107"/>
          <a:stretch/>
        </p:blipFill>
        <p:spPr bwMode="auto">
          <a:xfrm>
            <a:off x="2279056" y="798285"/>
            <a:ext cx="6995574" cy="468811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7322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06286" y="271850"/>
            <a:ext cx="10315491" cy="1673064"/>
          </a:xfrm>
        </p:spPr>
        <p:txBody>
          <a:bodyPr>
            <a:normAutofit/>
          </a:bodyPr>
          <a:lstStyle/>
          <a:p>
            <a:r>
              <a:rPr lang="ru-RU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В</a:t>
            </a:r>
            <a:r>
              <a:rPr lang="ru-RU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оспитание </a:t>
            </a:r>
            <a:r>
              <a:rPr lang="ru-RU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темпа и ритма дыхания</a:t>
            </a:r>
            <a:endParaRPr lang="ru-RU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509485" y="2133601"/>
            <a:ext cx="10218057" cy="343988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 smtClean="0"/>
              <a:t>Средствами являются двигательные упражнения- сначала без речи, а затем - с речью. В качестве стихотворного материала выбираются несложные </a:t>
            </a:r>
            <a:r>
              <a:rPr lang="ru-RU" sz="2800" dirty="0" smtClean="0"/>
              <a:t> тексты; </a:t>
            </a:r>
            <a:endParaRPr lang="en-US" sz="2800" dirty="0" smtClean="0"/>
          </a:p>
          <a:p>
            <a:pPr marL="0" indent="0">
              <a:buNone/>
            </a:pPr>
            <a:r>
              <a:rPr lang="ru-RU" sz="2800" dirty="0" smtClean="0"/>
              <a:t>*разнообразные считалки</a:t>
            </a:r>
            <a:r>
              <a:rPr lang="ru-RU" sz="2800" dirty="0" smtClean="0"/>
              <a:t>;</a:t>
            </a:r>
            <a:endParaRPr lang="ru-RU" sz="2800" dirty="0"/>
          </a:p>
          <a:p>
            <a:pPr marL="0" indent="0">
              <a:buNone/>
            </a:pPr>
            <a:r>
              <a:rPr lang="ru-RU" sz="2800" dirty="0" smtClean="0"/>
              <a:t> *</a:t>
            </a:r>
            <a:r>
              <a:rPr lang="ru-RU" sz="2800" dirty="0" smtClean="0"/>
              <a:t>п</a:t>
            </a:r>
            <a:r>
              <a:rPr lang="ru-RU" sz="2800" dirty="0" smtClean="0"/>
              <a:t>рименяются </a:t>
            </a:r>
            <a:r>
              <a:rPr lang="ru-RU" sz="2800" dirty="0" smtClean="0"/>
              <a:t>также игровые </a:t>
            </a:r>
            <a:r>
              <a:rPr lang="ru-RU" sz="2800" dirty="0" smtClean="0"/>
              <a:t>и дыхательные </a:t>
            </a:r>
            <a:r>
              <a:rPr lang="ru-RU" sz="2800" dirty="0" smtClean="0"/>
              <a:t>упражнения под </a:t>
            </a:r>
            <a:r>
              <a:rPr lang="ru-RU" sz="2800" dirty="0" smtClean="0"/>
              <a:t>    музыку</a:t>
            </a:r>
            <a:r>
              <a:rPr lang="ru-RU" sz="2800" dirty="0" smtClean="0"/>
              <a:t>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232440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76785" y="733260"/>
            <a:ext cx="10515600" cy="1325563"/>
          </a:xfrm>
        </p:spPr>
        <p:txBody>
          <a:bodyPr>
            <a:noAutofit/>
          </a:bodyPr>
          <a:lstStyle/>
          <a:p>
            <a:r>
              <a:rPr lang="ru-RU" sz="6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Логоритмическая</a:t>
            </a:r>
            <a:r>
              <a:rPr lang="ru-RU" sz="6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коррекция</a:t>
            </a:r>
            <a:endParaRPr lang="ru-RU" sz="6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Требует многократного повторения вырабатываемых двигательных навыков и проводится в системе.</a:t>
            </a:r>
          </a:p>
          <a:p>
            <a:r>
              <a:rPr lang="ru-RU" dirty="0" smtClean="0"/>
              <a:t> Утренняя гимнастика( музыкально-ритмические упражнения с предметами </a:t>
            </a:r>
            <a:r>
              <a:rPr lang="ru-RU" dirty="0" smtClean="0"/>
              <a:t>без предметов)</a:t>
            </a:r>
            <a:endParaRPr lang="ru-RU" dirty="0" smtClean="0"/>
          </a:p>
          <a:p>
            <a:r>
              <a:rPr lang="ru-RU" dirty="0" smtClean="0"/>
              <a:t>Ритмические  двигательные </a:t>
            </a:r>
            <a:r>
              <a:rPr lang="ru-RU" dirty="0"/>
              <a:t> </a:t>
            </a:r>
            <a:r>
              <a:rPr lang="ru-RU" dirty="0" smtClean="0"/>
              <a:t>упражнения с речью, упражнения на движение с перестроением, смену движения по сигналу, подвижные игры с речевым </a:t>
            </a:r>
            <a:r>
              <a:rPr lang="ru-RU" dirty="0" smtClean="0"/>
              <a:t>сопровождением.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1860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8918" y="685801"/>
            <a:ext cx="9854106" cy="1367852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Игровые сюжетные  упражнения </a:t>
            </a:r>
            <a:endParaRPr lang="ru-RU" sz="4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3075" name="Picture 3" descr="C:\Users\user\Desktop\Новая папка\IMG_20160401_1607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02825" y="12258674"/>
            <a:ext cx="7467600" cy="420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user\Desktop\Новая папка\IMG_20160401_16374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4377" y="6515100"/>
            <a:ext cx="18491198" cy="10401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218" y="2232049"/>
            <a:ext cx="2652673" cy="353689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2111" y="2087588"/>
            <a:ext cx="3021299" cy="402839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732368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5866" y="265493"/>
            <a:ext cx="10515600" cy="1325563"/>
          </a:xfrm>
        </p:spPr>
        <p:txBody>
          <a:bodyPr/>
          <a:lstStyle/>
          <a:p>
            <a:r>
              <a:rPr lang="ru-RU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Занятия по </a:t>
            </a:r>
            <a:r>
              <a:rPr lang="ru-RU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логоритмике</a:t>
            </a:r>
            <a:r>
              <a:rPr lang="ru-RU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включают:</a:t>
            </a:r>
            <a:endParaRPr lang="ru-RU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83657" y="1591056"/>
            <a:ext cx="8998857" cy="4040486"/>
          </a:xfrm>
        </p:spPr>
        <p:txBody>
          <a:bodyPr>
            <a:normAutofit/>
          </a:bodyPr>
          <a:lstStyle/>
          <a:p>
            <a:r>
              <a:rPr lang="ru-RU" dirty="0" smtClean="0"/>
              <a:t>Пальчиковые </a:t>
            </a:r>
            <a:r>
              <a:rPr lang="ru-RU" dirty="0" smtClean="0"/>
              <a:t>игры</a:t>
            </a:r>
            <a:endParaRPr lang="ru-RU" dirty="0" smtClean="0"/>
          </a:p>
          <a:p>
            <a:r>
              <a:rPr lang="ru-RU" dirty="0" smtClean="0"/>
              <a:t> Дыхательные упражнения </a:t>
            </a:r>
          </a:p>
          <a:p>
            <a:r>
              <a:rPr lang="ru-RU" dirty="0" smtClean="0"/>
              <a:t>Рассматривание картинок, книжек, плакатов с рассказыванием стихов или пением песенок</a:t>
            </a:r>
          </a:p>
          <a:p>
            <a:r>
              <a:rPr lang="ru-RU" dirty="0" smtClean="0"/>
              <a:t>Игровые упражнения для развития органов артикуляции и по произношению</a:t>
            </a:r>
          </a:p>
          <a:p>
            <a:r>
              <a:rPr lang="ru-RU" dirty="0" smtClean="0"/>
              <a:t>Танцевальную разминку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3772" y="4457889"/>
            <a:ext cx="2973277" cy="19526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294855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41"/>
          <a:stretch/>
        </p:blipFill>
        <p:spPr>
          <a:xfrm>
            <a:off x="7956239" y="850571"/>
            <a:ext cx="3435720" cy="31242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371" y="2116580"/>
            <a:ext cx="4593973" cy="28651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4287683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465" y="4249590"/>
            <a:ext cx="3657600" cy="20574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596" y="517289"/>
            <a:ext cx="5146698" cy="286198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43" t="26543" b="18749"/>
          <a:stretch/>
        </p:blipFill>
        <p:spPr>
          <a:xfrm>
            <a:off x="7363671" y="972142"/>
            <a:ext cx="3907378" cy="361437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013878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Параллакс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TM03457496[[fn=Параллакс]]</Template>
  <TotalTime>419</TotalTime>
  <Words>500</Words>
  <Application>Microsoft Office PowerPoint</Application>
  <PresentationFormat>Широкоэкранный</PresentationFormat>
  <Paragraphs>38</Paragraphs>
  <Slides>12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Corbel</vt:lpstr>
      <vt:lpstr>Параллакс</vt:lpstr>
      <vt:lpstr>     Консультация для родителей: «Использование логоритмических упражнений с детьми   на занятиях по физической культуре»                                         инструктор Гончаренко А.В.  </vt:lpstr>
      <vt:lpstr>      Логоритмика на физкультурных занятиях  Логопедическая ритмика, или логоритмика, — это возможность заниматься всем этим сразу, развивая моторику речь, слух и умение двигаться координированно.  Неоценима роль игр и игровых упражнений, в том числе со  словесным сопровождением для развития координации движений, внимания, памяти, восприятия, слухового и зрительного анализаторов.</vt:lpstr>
      <vt:lpstr>Презентация PowerPoint</vt:lpstr>
      <vt:lpstr>Воспитание темпа и ритма дыхания</vt:lpstr>
      <vt:lpstr>Логоритмическая коррекция</vt:lpstr>
      <vt:lpstr>Игровые сюжетные  упражнения </vt:lpstr>
      <vt:lpstr>Занятия по логоритмике включают:</vt:lpstr>
      <vt:lpstr>Презентация PowerPoint</vt:lpstr>
      <vt:lpstr>Презентация PowerPoint</vt:lpstr>
      <vt:lpstr>Логопедическая ритмика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Acer</cp:lastModifiedBy>
  <cp:revision>43</cp:revision>
  <dcterms:created xsi:type="dcterms:W3CDTF">2016-03-25T06:20:11Z</dcterms:created>
  <dcterms:modified xsi:type="dcterms:W3CDTF">2023-09-21T15:55:07Z</dcterms:modified>
</cp:coreProperties>
</file>