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309" r:id="rId2"/>
    <p:sldId id="343" r:id="rId3"/>
    <p:sldId id="338" r:id="rId4"/>
    <p:sldId id="311" r:id="rId5"/>
    <p:sldId id="312" r:id="rId6"/>
    <p:sldId id="313" r:id="rId7"/>
    <p:sldId id="316" r:id="rId8"/>
    <p:sldId id="323" r:id="rId9"/>
    <p:sldId id="315" r:id="rId10"/>
    <p:sldId id="314" r:id="rId11"/>
    <p:sldId id="317" r:id="rId12"/>
    <p:sldId id="318" r:id="rId13"/>
    <p:sldId id="319" r:id="rId14"/>
    <p:sldId id="320" r:id="rId15"/>
    <p:sldId id="344" r:id="rId16"/>
    <p:sldId id="324" r:id="rId17"/>
    <p:sldId id="325" r:id="rId18"/>
    <p:sldId id="327" r:id="rId19"/>
    <p:sldId id="328" r:id="rId20"/>
    <p:sldId id="329" r:id="rId21"/>
    <p:sldId id="330" r:id="rId22"/>
    <p:sldId id="331" r:id="rId23"/>
    <p:sldId id="332" r:id="rId24"/>
    <p:sldId id="345" r:id="rId25"/>
    <p:sldId id="334" r:id="rId26"/>
    <p:sldId id="335" r:id="rId27"/>
    <p:sldId id="336" r:id="rId28"/>
    <p:sldId id="337" r:id="rId29"/>
    <p:sldId id="340" r:id="rId30"/>
    <p:sldId id="342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346" r:id="rId40"/>
    <p:sldId id="305" r:id="rId41"/>
    <p:sldId id="306" r:id="rId42"/>
    <p:sldId id="307" r:id="rId43"/>
    <p:sldId id="308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99" autoAdjust="0"/>
  </p:normalViewPr>
  <p:slideViewPr>
    <p:cSldViewPr>
      <p:cViewPr varScale="1">
        <p:scale>
          <a:sx n="73" d="100"/>
          <a:sy n="73" d="100"/>
        </p:scale>
        <p:origin x="13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Полилиния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690BBFC-846D-4E01-9C78-B92C0D9A5B4B}" type="datetimeFigureOut">
              <a:rPr lang="ru-RU"/>
              <a:pPr>
                <a:defRPr/>
              </a:pPr>
              <a:t>13.12.2023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71A6A37-2B63-43CB-B77A-8CF3F34595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3193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6283D-508E-4E16-A0A4-DABC8523CAEC}" type="datetimeFigureOut">
              <a:rPr lang="ru-RU"/>
              <a:pPr>
                <a:defRPr/>
              </a:pPr>
              <a:t>13.12.2023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2A20BA-13FC-4589-BFD4-0F9E4D8D02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4142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4841D-D3C7-4B08-B3DF-1F60EF1E7CF0}" type="datetimeFigureOut">
              <a:rPr lang="ru-RU"/>
              <a:pPr>
                <a:defRPr/>
              </a:pPr>
              <a:t>13.12.2023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76E4E-3B2B-4A3C-8CFC-CE5A8F3690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855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AB8ED-53DC-4E01-B023-675DC899BBF2}" type="datetimeFigureOut">
              <a:rPr lang="ru-RU"/>
              <a:pPr>
                <a:defRPr/>
              </a:pPr>
              <a:t>13.12.2023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30068-730E-43F2-A332-51B9C0AB9A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893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7546D87-C05A-47B5-92D4-130CFE737D35}" type="datetimeFigureOut">
              <a:rPr lang="ru-RU"/>
              <a:pPr>
                <a:defRPr/>
              </a:pPr>
              <a:t>13.12.2023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BD755-3A1F-4FA3-8598-70A2BF2FDE5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7262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CFDA271-BCFC-4C5C-89DD-05F0710BA1F4}" type="datetimeFigureOut">
              <a:rPr lang="ru-RU"/>
              <a:pPr>
                <a:defRPr/>
              </a:pPr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B1437-4389-46CA-A843-809D0F976B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8349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085B94-B01D-4296-BDB1-F304F2466DC1}" type="datetimeFigureOut">
              <a:rPr lang="ru-RU"/>
              <a:pPr>
                <a:defRPr/>
              </a:pPr>
              <a:t>13.12.2023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0DA7D-0C97-4926-BF29-282D9BFD14F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9504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7889A81-9E69-4799-A2E5-98CC637A6D89}" type="datetimeFigureOut">
              <a:rPr lang="ru-RU"/>
              <a:pPr>
                <a:defRPr/>
              </a:pPr>
              <a:t>13.12.2023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B4D94-0209-4589-855F-F8219AC0D2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8714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5ECA1-EA8E-4E50-8F3A-7F85F9088952}" type="datetimeFigureOut">
              <a:rPr lang="ru-RU"/>
              <a:pPr>
                <a:defRPr/>
              </a:pPr>
              <a:t>13.12.2023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5AE118-CA30-4AAB-AA21-086B5F0131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9172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2C52A99-580E-4055-A3E7-2491E5437183}" type="datetimeFigureOut">
              <a:rPr lang="ru-RU"/>
              <a:pPr>
                <a:defRPr/>
              </a:pPr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5C3E4-A9BB-43F8-845D-D1D70DEC38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2707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олилиния 1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6450182-378B-43C3-8F77-9DF78BB25D6A}" type="datetimeFigureOut">
              <a:rPr lang="ru-RU"/>
              <a:pPr>
                <a:defRPr/>
              </a:pPr>
              <a:t>13.12.2023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30AF5-6856-4F4A-9C9C-4D8F9600E8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7720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7" name="Полилиния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1A5A5E00-3BE4-442A-9C53-74F032DF43DA}" type="datetimeFigureOut">
              <a:rPr lang="ru-RU"/>
              <a:pPr>
                <a:defRPr/>
              </a:pPr>
              <a:t>13.12.2023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Lucida Sans Unicode" panose="020B0602030504020204" pitchFamily="34" charset="0"/>
              </a:defRPr>
            </a:lvl1pPr>
          </a:lstStyle>
          <a:p>
            <a:fld id="{66C64B77-9326-419C-814C-C55FC96A5E8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7" r:id="rId2"/>
    <p:sldLayoutId id="2147483822" r:id="rId3"/>
    <p:sldLayoutId id="2147483823" r:id="rId4"/>
    <p:sldLayoutId id="2147483824" r:id="rId5"/>
    <p:sldLayoutId id="2147483825" r:id="rId6"/>
    <p:sldLayoutId id="2147483818" r:id="rId7"/>
    <p:sldLayoutId id="2147483826" r:id="rId8"/>
    <p:sldLayoutId id="2147483827" r:id="rId9"/>
    <p:sldLayoutId id="2147483819" r:id="rId10"/>
    <p:sldLayoutId id="214748382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p3"/><Relationship Id="rId7" Type="http://schemas.openxmlformats.org/officeDocument/2006/relationships/image" Target="../media/image2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9.mp3"/><Relationship Id="rId7" Type="http://schemas.openxmlformats.org/officeDocument/2006/relationships/image" Target="../media/image22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gif"/><Relationship Id="rId4" Type="http://schemas.openxmlformats.org/officeDocument/2006/relationships/audio" Target="../media/media9.mp3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22.jpe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gif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22.jpe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автор с музыко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3216" y="5045083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8997434" cy="66693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1880" y="1110892"/>
            <a:ext cx="33843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>
                <a:solidFill>
                  <a:srgbClr val="39639D">
                    <a:lumMod val="75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Сказка </a:t>
            </a:r>
          </a:p>
          <a:p>
            <a:pPr algn="ctr"/>
            <a:r>
              <a:rPr lang="ru-RU" sz="6000" b="1" i="1" dirty="0">
                <a:solidFill>
                  <a:srgbClr val="39639D">
                    <a:lumMod val="75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про </a:t>
            </a:r>
          </a:p>
          <a:p>
            <a:pPr algn="ctr"/>
            <a:r>
              <a:rPr lang="ru-RU" sz="6000" b="1" i="1" dirty="0">
                <a:solidFill>
                  <a:srgbClr val="39639D">
                    <a:lumMod val="75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маленькую </a:t>
            </a:r>
          </a:p>
          <a:p>
            <a:pPr algn="ctr"/>
            <a:r>
              <a:rPr lang="ru-RU" sz="6000" b="1" i="1" dirty="0">
                <a:solidFill>
                  <a:srgbClr val="39639D">
                    <a:lumMod val="75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скрипочку</a:t>
            </a:r>
            <a:endParaRPr lang="ru-RU" sz="6000" b="1" i="1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7773" y="787368"/>
            <a:ext cx="3056222" cy="4680520"/>
          </a:xfrm>
          <a:prstGeom prst="rect">
            <a:avLst/>
          </a:prstGeom>
        </p:spPr>
      </p:pic>
      <p:sp>
        <p:nvSpPr>
          <p:cNvPr id="8" name="Дуга 7"/>
          <p:cNvSpPr/>
          <p:nvPr/>
        </p:nvSpPr>
        <p:spPr>
          <a:xfrm>
            <a:off x="5940152" y="3212976"/>
            <a:ext cx="45719" cy="7200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автор начало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2662" y="5045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70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96">
        <p15:prstTrans prst="peelOff"/>
      </p:transition>
    </mc:Choice>
    <mc:Fallback xmlns="">
      <p:transition spd="slow" advTm="50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080">
            <a:off x="2200227" y="1668758"/>
            <a:ext cx="5152115" cy="46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53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14">
        <p15:prstTrans prst="peelOff"/>
      </p:transition>
    </mc:Choice>
    <mc:Fallback xmlns="">
      <p:transition spd="slow" advTm="4014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0084">
            <a:off x="2326824" y="2207072"/>
            <a:ext cx="4486294" cy="39632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4471">
            <a:off x="4803945" y="1913052"/>
            <a:ext cx="1917278" cy="191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81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97">
        <p15:prstTrans prst="peelOff"/>
      </p:transition>
    </mc:Choice>
    <mc:Fallback xmlns="">
      <p:transition spd="slow" advTm="5097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76" y="2132856"/>
            <a:ext cx="5328592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48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151">
        <p15:prstTrans prst="peelOff"/>
      </p:transition>
    </mc:Choice>
    <mc:Fallback xmlns="">
      <p:transition spd="slow" advTm="515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"/>
            <a:ext cx="913994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73016"/>
            <a:ext cx="3156850" cy="30494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53413">
            <a:off x="5434137" y="4233951"/>
            <a:ext cx="2043172" cy="1800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788" y="1772816"/>
            <a:ext cx="2304256" cy="21373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22" b="99130" l="4626" r="89427">
                        <a14:foregroundMark x1="38326" y1="33696" x2="38326" y2="33696"/>
                        <a14:foregroundMark x1="41189" y1="31957" x2="41189" y2="31957"/>
                        <a14:foregroundMark x1="41189" y1="32391" x2="41189" y2="32391"/>
                        <a14:foregroundMark x1="51542" y1="31957" x2="51542" y2="31957"/>
                        <a14:foregroundMark x1="51542" y1="31957" x2="51542" y2="31957"/>
                        <a14:foregroundMark x1="44053" y1="46522" x2="44053" y2="46522"/>
                        <a14:foregroundMark x1="46256" y1="44348" x2="46256" y2="44348"/>
                        <a14:foregroundMark x1="49119" y1="43043" x2="49119" y2="43043"/>
                        <a14:foregroundMark x1="10573" y1="46087" x2="10573" y2="46087"/>
                        <a14:foregroundMark x1="42511" y1="45870" x2="42511" y2="45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78" y="1988840"/>
            <a:ext cx="2194676" cy="22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89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116">
        <p15:prstTrans prst="peelOff"/>
      </p:transition>
    </mc:Choice>
    <mc:Fallback xmlns="">
      <p:transition spd="slow" advTm="17116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10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6471">
            <a:off x="3419872" y="1543024"/>
            <a:ext cx="2462957" cy="377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08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36">
        <p15:prstTrans prst="peelOff"/>
      </p:transition>
    </mc:Choice>
    <mc:Fallback xmlns="">
      <p:transition spd="slow" advTm="2736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10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16471">
            <a:off x="3419872" y="1543024"/>
            <a:ext cx="2462957" cy="3771951"/>
          </a:xfrm>
          <a:prstGeom prst="rect">
            <a:avLst/>
          </a:prstGeom>
        </p:spPr>
      </p:pic>
      <p:pic>
        <p:nvPicPr>
          <p:cNvPr id="3" name="скрипочка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094" y="2819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0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32"/>
    </mc:Choice>
    <mc:Fallback xmlns="">
      <p:transition advTm="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6232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рабас с музыко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832" y="4005064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080" y="1628800"/>
            <a:ext cx="2462957" cy="37719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3648" y="260648"/>
            <a:ext cx="3600400" cy="6096000"/>
          </a:xfrm>
          <a:prstGeom prst="rect">
            <a:avLst/>
          </a:prstGeom>
        </p:spPr>
      </p:pic>
      <p:pic>
        <p:nvPicPr>
          <p:cNvPr id="6" name="контрабас с музыкой -6 дб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376" y="4398640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58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085">
        <p15:prstTrans prst="peelOff"/>
      </p:transition>
    </mc:Choice>
    <mc:Fallback xmlns="">
      <p:transition spd="slow" advTm="90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9085" objId="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1628800"/>
            <a:ext cx="2462957" cy="37719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080">
            <a:off x="812641" y="1252519"/>
            <a:ext cx="4809833" cy="4352962"/>
          </a:xfrm>
          <a:prstGeom prst="rect">
            <a:avLst/>
          </a:prstGeom>
        </p:spPr>
      </p:pic>
      <p:pic>
        <p:nvPicPr>
          <p:cNvPr id="7" name="труба3 с музыко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4703" y="4725144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83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929">
        <p15:prstTrans prst="peelOff"/>
      </p:transition>
    </mc:Choice>
    <mc:Fallback xmlns="">
      <p:transition spd="slow" advTm="11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11606" objId="7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10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6016" y="3420375"/>
            <a:ext cx="4089578" cy="35961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09539" flipV="1">
            <a:off x="5679377" y="1080680"/>
            <a:ext cx="2043172" cy="2428890"/>
          </a:xfrm>
          <a:prstGeom prst="rect">
            <a:avLst/>
          </a:prstGeom>
        </p:spPr>
      </p:pic>
      <p:pic>
        <p:nvPicPr>
          <p:cNvPr id="3" name="барабанс музыко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3752" y="4880047"/>
            <a:ext cx="338406" cy="3384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080">
            <a:off x="1219729" y="1285905"/>
            <a:ext cx="4809833" cy="435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91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985">
        <p15:prstTrans prst="peelOff"/>
      </p:transition>
    </mc:Choice>
    <mc:Fallback xmlns="">
      <p:transition spd="slow" advTm="159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5761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лейта с музыко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438" y="3776663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" y="0"/>
            <a:ext cx="913994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080" y="1628800"/>
            <a:ext cx="2462957" cy="37719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273">
            <a:off x="2287536" y="1983185"/>
            <a:ext cx="3067432" cy="39702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406">
            <a:off x="2187538" y="582972"/>
            <a:ext cx="3857495" cy="4322123"/>
          </a:xfrm>
          <a:prstGeom prst="rect">
            <a:avLst/>
          </a:prstGeom>
        </p:spPr>
      </p:pic>
      <p:pic>
        <p:nvPicPr>
          <p:cNvPr id="6" name="флейта с музыкой -6дб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108" y="3328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19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363">
        <p15:prstTrans prst="peelOff"/>
      </p:transition>
    </mc:Choice>
    <mc:Fallback xmlns="">
      <p:transition spd="slow" advTm="15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15363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90" y="-8804"/>
            <a:ext cx="9357858" cy="68349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98" y="1539641"/>
            <a:ext cx="4250276" cy="475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932">
                        <a14:foregroundMark x1="26335" y1="6136" x2="26335" y2="6136"/>
                        <a14:foregroundMark x1="17794" y1="7273" x2="17794" y2="7273"/>
                        <a14:foregroundMark x1="13879" y1="5682" x2="13879" y2="5682"/>
                        <a14:foregroundMark x1="27046" y1="4773" x2="27046" y2="4773"/>
                        <a14:foregroundMark x1="26335" y1="59545" x2="26335" y2="59545"/>
                        <a14:foregroundMark x1="18505" y1="58409" x2="18505" y2="58409"/>
                        <a14:foregroundMark x1="18505" y1="56591" x2="18505" y2="56591"/>
                        <a14:foregroundMark x1="69751" y1="78182" x2="69751" y2="78182"/>
                        <a14:foregroundMark x1="67972" y1="48636" x2="67972" y2="48636"/>
                        <a14:foregroundMark x1="27046" y1="8182" x2="27046" y2="8182"/>
                        <a14:foregroundMark x1="15658" y1="5227" x2="15658" y2="5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456424"/>
            <a:ext cx="2160360" cy="3384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63">
            <a:off x="6261724" y="1219530"/>
            <a:ext cx="2298989" cy="2302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1056" y="4005064"/>
            <a:ext cx="1944216" cy="22871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6507" y="6131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6000" b="1" i="1" dirty="0">
                <a:solidFill>
                  <a:srgbClr val="39639D">
                    <a:lumMod val="75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Monotype Corsiva" panose="03010101010201010101" pitchFamily="66" charset="0"/>
              </a:rPr>
              <a:t>Симфония</a:t>
            </a:r>
            <a:endParaRPr lang="ru-RU" sz="6000" b="1" i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90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544">
        <p15:prstTrans prst="pageCurlDouble"/>
      </p:transition>
    </mc:Choice>
    <mc:Fallback xmlns="">
      <p:transition spd="slow" advTm="11544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" y="0"/>
            <a:ext cx="913994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1628800"/>
            <a:ext cx="2462957" cy="37719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56792"/>
            <a:ext cx="2942461" cy="30497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3351" flipH="1">
            <a:off x="2184444" y="3463095"/>
            <a:ext cx="812898" cy="7861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735" flipH="1">
            <a:off x="3299680" y="2933038"/>
            <a:ext cx="812898" cy="7861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2747">
            <a:off x="2438118" y="4013936"/>
            <a:ext cx="542064" cy="377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9593">
            <a:off x="3301980" y="3492976"/>
            <a:ext cx="542064" cy="377276"/>
          </a:xfrm>
          <a:prstGeom prst="rect">
            <a:avLst/>
          </a:prstGeom>
        </p:spPr>
      </p:pic>
      <p:pic>
        <p:nvPicPr>
          <p:cNvPr id="3" name="кастаньеты с музыко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8869" y="379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80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773">
        <p15:prstTrans prst="peelOff"/>
      </p:transition>
    </mc:Choice>
    <mc:Fallback xmlns="">
      <p:transition spd="slow" advTm="6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6773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" y="0"/>
            <a:ext cx="913994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1628800"/>
            <a:ext cx="2462957" cy="37719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778" y1="15227" x2="10778" y2="15227"/>
                        <a14:foregroundMark x1="33533" y1="14773" x2="33533" y2="14773"/>
                        <a14:foregroundMark x1="58683" y1="44773" x2="58683" y2="44773"/>
                        <a14:foregroundMark x1="38323" y1="56364" x2="38323" y2="56364"/>
                        <a14:foregroundMark x1="32934" y1="54091" x2="32934" y2="54091"/>
                        <a14:foregroundMark x1="32335" y1="54091" x2="30539" y2="54091"/>
                        <a14:foregroundMark x1="25150" y1="54091" x2="25150" y2="54091"/>
                        <a14:foregroundMark x1="25150" y1="54091" x2="25150" y2="54091"/>
                        <a14:foregroundMark x1="23952" y1="54091" x2="23952" y2="54091"/>
                        <a14:foregroundMark x1="23653" y1="54318" x2="25449" y2="54545"/>
                        <a14:foregroundMark x1="29940" y1="55909" x2="29940" y2="55909"/>
                        <a14:foregroundMark x1="32335" y1="55227" x2="32335" y2="55227"/>
                        <a14:foregroundMark x1="33234" y1="54773" x2="33234" y2="54773"/>
                        <a14:foregroundMark x1="48802" y1="57955" x2="48802" y2="57955"/>
                        <a14:foregroundMark x1="46407" y1="60227" x2="46108" y2="59545"/>
                        <a14:foregroundMark x1="43413" y1="61818" x2="43413" y2="61818"/>
                        <a14:foregroundMark x1="44012" y1="63182" x2="44012" y2="63182"/>
                        <a14:foregroundMark x1="42515" y1="63182" x2="42515" y2="63182"/>
                        <a14:foregroundMark x1="61377" y1="47500" x2="61377" y2="47500"/>
                        <a14:foregroundMark x1="59880" y1="46364" x2="59880" y2="45227"/>
                        <a14:foregroundMark x1="57784" y1="43864" x2="57784" y2="43864"/>
                        <a14:foregroundMark x1="56886" y1="42273" x2="56886" y2="42273"/>
                        <a14:foregroundMark x1="56587" y1="42045" x2="56587" y2="42045"/>
                        <a14:foregroundMark x1="50898" y1="38409" x2="50898" y2="38409"/>
                        <a14:foregroundMark x1="50599" y1="38409" x2="48503" y2="37955"/>
                        <a14:foregroundMark x1="44311" y1="38864" x2="44311" y2="38864"/>
                        <a14:foregroundMark x1="52096" y1="29773" x2="52096" y2="29773"/>
                        <a14:foregroundMark x1="52395" y1="34773" x2="52395" y2="34773"/>
                        <a14:foregroundMark x1="52695" y1="3636" x2="52695" y2="3636"/>
                        <a14:foregroundMark x1="57186" y1="5909" x2="57186" y2="5909"/>
                        <a14:foregroundMark x1="2096" y1="30455" x2="2096" y2="30455"/>
                        <a14:foregroundMark x1="30838" y1="5682" x2="30838" y2="5682"/>
                        <a14:foregroundMark x1="14970" y1="5227" x2="14970" y2="5227"/>
                        <a14:foregroundMark x1="82335" y1="15682" x2="82335" y2="15682"/>
                        <a14:foregroundMark x1="85928" y1="13864" x2="86527" y2="13636"/>
                        <a14:foregroundMark x1="81737" y1="49318" x2="80838" y2="48864"/>
                        <a14:foregroundMark x1="35329" y1="27500" x2="35329" y2="27500"/>
                        <a14:foregroundMark x1="34731" y1="32955" x2="34731" y2="32955"/>
                        <a14:foregroundMark x1="34731" y1="36818" x2="34731" y2="36818"/>
                        <a14:foregroundMark x1="35629" y1="40455" x2="35629" y2="40455"/>
                        <a14:foregroundMark x1="34731" y1="45682" x2="34731" y2="45682"/>
                        <a14:foregroundMark x1="32934" y1="68636" x2="32934" y2="68636"/>
                        <a14:foregroundMark x1="36826" y1="67273" x2="36826" y2="67273"/>
                        <a14:foregroundMark x1="42216" y1="66818" x2="42216" y2="66818"/>
                        <a14:foregroundMark x1="50599" y1="53409" x2="49102" y2="52273"/>
                        <a14:foregroundMark x1="48503" y1="51364" x2="47305" y2="50000"/>
                        <a14:foregroundMark x1="43114" y1="45682" x2="43114" y2="44318"/>
                        <a14:foregroundMark x1="43114" y1="40455" x2="43114" y2="38182"/>
                        <a14:foregroundMark x1="43114" y1="36818" x2="43413" y2="35682"/>
                        <a14:foregroundMark x1="44012" y1="33636" x2="44012" y2="31136"/>
                        <a14:foregroundMark x1="41916" y1="27500" x2="41317" y2="27273"/>
                        <a14:foregroundMark x1="38024" y1="30682" x2="38024" y2="30682"/>
                        <a14:foregroundMark x1="38623" y1="34091" x2="38623" y2="34773"/>
                        <a14:foregroundMark x1="39222" y1="38636" x2="39521" y2="39773"/>
                        <a14:foregroundMark x1="41617" y1="43182" x2="47904" y2="40455"/>
                        <a14:foregroundMark x1="50000" y1="37955" x2="51796" y2="36364"/>
                        <a14:foregroundMark x1="53892" y1="34545" x2="53892" y2="34545"/>
                        <a14:foregroundMark x1="54491" y1="34091" x2="54790" y2="33409"/>
                        <a14:foregroundMark x1="54790" y1="31818" x2="57186" y2="31591"/>
                        <a14:foregroundMark x1="59581" y1="32045" x2="62575" y2="32727"/>
                        <a14:foregroundMark x1="65269" y1="33409" x2="65269" y2="33409"/>
                        <a14:foregroundMark x1="65569" y1="33636" x2="65569" y2="33636"/>
                        <a14:foregroundMark x1="65868" y1="33636" x2="67365" y2="33864"/>
                        <a14:foregroundMark x1="68862" y1="34318" x2="70359" y2="34318"/>
                        <a14:foregroundMark x1="74251" y1="33864" x2="74251" y2="33864"/>
                        <a14:foregroundMark x1="75449" y1="33409" x2="75449" y2="33409"/>
                        <a14:foregroundMark x1="76347" y1="33182" x2="76347" y2="33182"/>
                        <a14:foregroundMark x1="78144" y1="32727" x2="78144" y2="32727"/>
                        <a14:foregroundMark x1="79341" y1="31591" x2="79341" y2="31591"/>
                        <a14:foregroundMark x1="80838" y1="31364" x2="80838" y2="31364"/>
                        <a14:foregroundMark x1="80539" y1="31591" x2="80539" y2="31591"/>
                        <a14:foregroundMark x1="52695" y1="54545" x2="53593" y2="52955"/>
                        <a14:foregroundMark x1="55988" y1="51364" x2="57186" y2="50455"/>
                        <a14:foregroundMark x1="57784" y1="50227" x2="57784" y2="50227"/>
                        <a14:foregroundMark x1="32335" y1="67273" x2="29940" y2="65227"/>
                        <a14:foregroundMark x1="26647" y1="62500" x2="27844" y2="61136"/>
                        <a14:foregroundMark x1="13772" y1="13864" x2="13772" y2="13864"/>
                        <a14:foregroundMark x1="13174" y1="13864" x2="13174" y2="13864"/>
                        <a14:foregroundMark x1="29341" y1="14318" x2="29341" y2="14318"/>
                        <a14:foregroundMark x1="29341" y1="13636" x2="29341" y2="1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12776"/>
            <a:ext cx="3903446" cy="5147400"/>
          </a:xfrm>
          <a:prstGeom prst="rect">
            <a:avLst/>
          </a:prstGeom>
        </p:spPr>
      </p:pic>
      <p:pic>
        <p:nvPicPr>
          <p:cNvPr id="4" name="арфа с музыко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938" y="3859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93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19">
        <p15:prstTrans prst="peelOff"/>
      </p:transition>
    </mc:Choice>
    <mc:Fallback xmlns="">
      <p:transition spd="slow" advTm="4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4823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" y="-20473"/>
            <a:ext cx="913994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1628800"/>
            <a:ext cx="2462957" cy="37719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46" y="3183877"/>
            <a:ext cx="2038963" cy="26905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5241" y="3276403"/>
            <a:ext cx="1052946" cy="4767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304" y="3645024"/>
            <a:ext cx="960403" cy="668439"/>
          </a:xfrm>
          <a:prstGeom prst="rect">
            <a:avLst/>
          </a:prstGeom>
        </p:spPr>
      </p:pic>
      <p:pic>
        <p:nvPicPr>
          <p:cNvPr id="3" name="литавры с музыко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1911" y="3276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95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583">
        <p15:prstTrans prst="peelOff"/>
      </p:transition>
    </mc:Choice>
    <mc:Fallback xmlns="">
      <p:transition spd="slow" advTm="6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6235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9556" y="1543024"/>
            <a:ext cx="2462957" cy="37719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62390">
            <a:off x="1416409" y="888438"/>
            <a:ext cx="3575949" cy="28076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80008">
            <a:off x="2054151" y="2025187"/>
            <a:ext cx="3575949" cy="2807623"/>
          </a:xfrm>
          <a:prstGeom prst="rect">
            <a:avLst/>
          </a:prstGeom>
        </p:spPr>
      </p:pic>
      <p:pic>
        <p:nvPicPr>
          <p:cNvPr id="6" name="тарелкас музыко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759" y="4329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02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45">
        <p15:prstTrans prst="peelOff"/>
      </p:transition>
    </mc:Choice>
    <mc:Fallback xmlns="">
      <p:transition spd="slow" advTm="5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76872"/>
            <a:ext cx="3529874" cy="2926854"/>
          </a:xfrm>
          <a:prstGeom prst="rect">
            <a:avLst/>
          </a:prstGeom>
        </p:spPr>
      </p:pic>
      <p:pic>
        <p:nvPicPr>
          <p:cNvPr id="5" name="дирижер и симфон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0" y="2311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331"/>
    </mc:Choice>
    <mc:Fallback xmlns="">
      <p:transition advTm="12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628800"/>
            <a:ext cx="2462997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47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756">
        <p15:prstTrans prst="peelOff"/>
      </p:transition>
    </mc:Choice>
    <mc:Fallback xmlns="">
      <p:transition spd="slow" advTm="50756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10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76872"/>
            <a:ext cx="3529874" cy="292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48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404">
        <p15:prstTrans prst="peelOff"/>
      </p:transition>
    </mc:Choice>
    <mc:Fallback xmlns="">
      <p:transition spd="slow" advTm="4404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717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88" y="-99392"/>
            <a:ext cx="9756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01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4194">
        <p15:prstTrans prst="peelOff"/>
      </p:transition>
    </mc:Choice>
    <mc:Fallback xmlns="">
      <p:transition spd="slow" advTm="54194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832" y="1498241"/>
            <a:ext cx="2520280" cy="3861518"/>
          </a:xfrm>
          <a:prstGeom prst="rect">
            <a:avLst/>
          </a:prstGeom>
        </p:spPr>
      </p:pic>
      <p:pic>
        <p:nvPicPr>
          <p:cNvPr id="5" name="скрипочка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2824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77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268">
        <p15:prstTrans prst="peelOff"/>
      </p:transition>
    </mc:Choice>
    <mc:Fallback xmlns="">
      <p:transition spd="slow" advTm="182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17360" objId="5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72" y="620688"/>
            <a:ext cx="9253572" cy="5229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56044">
            <a:off x="4108768" y="2859013"/>
            <a:ext cx="1656184" cy="2537569"/>
          </a:xfrm>
          <a:prstGeom prst="rect">
            <a:avLst/>
          </a:prstGeom>
        </p:spPr>
      </p:pic>
      <p:pic>
        <p:nvPicPr>
          <p:cNvPr id="2" name="фин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7784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90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648">
        <p15:prstTrans prst="peelOff"/>
      </p:transition>
    </mc:Choice>
    <mc:Fallback xmlns="">
      <p:transition spd="slow" advTm="166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7434" cy="66693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481">
            <a:off x="-105833" y="1271972"/>
            <a:ext cx="5431004" cy="39827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17" y="724465"/>
            <a:ext cx="3096344" cy="4265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31" y="3138498"/>
            <a:ext cx="4065394" cy="30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0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658">
        <p15:prstTrans prst="pageCurlDouble"/>
      </p:transition>
    </mc:Choice>
    <mc:Fallback xmlns="">
      <p:transition spd="slow" advTm="2658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5085184"/>
            <a:ext cx="5436096" cy="177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7434" cy="66693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63717" y="2996952"/>
            <a:ext cx="338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>
                <a:solidFill>
                  <a:srgbClr val="39639D">
                    <a:lumMod val="75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Конец</a:t>
            </a:r>
            <a:endParaRPr lang="ru-RU" sz="6000" b="1" i="1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792" y="1071859"/>
            <a:ext cx="2562512" cy="3924418"/>
          </a:xfrm>
          <a:prstGeom prst="rect">
            <a:avLst/>
          </a:prstGeom>
        </p:spPr>
      </p:pic>
      <p:sp>
        <p:nvSpPr>
          <p:cNvPr id="8" name="Дуга 7"/>
          <p:cNvSpPr/>
          <p:nvPr/>
        </p:nvSpPr>
        <p:spPr>
          <a:xfrm>
            <a:off x="5940152" y="3212976"/>
            <a:ext cx="45719" cy="7200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05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483">
        <p15:prstTrans prst="peelOff"/>
      </p:transition>
    </mc:Choice>
    <mc:Fallback xmlns="">
      <p:transition spd="slow" advTm="5483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Содержимое 3" descr="вопросительный знак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063" y="1571625"/>
            <a:ext cx="5715000" cy="42926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dirty="0">
                <a:solidFill>
                  <a:srgbClr val="0070C0"/>
                </a:solidFill>
              </a:rPr>
              <a:t>Угадай по звучанию группу инструментов</a:t>
            </a:r>
          </a:p>
        </p:txBody>
      </p:sp>
      <p:pic>
        <p:nvPicPr>
          <p:cNvPr id="2" name="04=вар3Гид струннГрупп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453" y="26369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dirty="0">
                <a:solidFill>
                  <a:srgbClr val="0070C0"/>
                </a:solidFill>
              </a:rPr>
              <a:t>Струнные смычковые инструменты</a:t>
            </a:r>
          </a:p>
        </p:txBody>
      </p:sp>
      <p:pic>
        <p:nvPicPr>
          <p:cNvPr id="44035" name="Рисунок 5" descr="скрипка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357438"/>
            <a:ext cx="2797175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Содержимое 7" descr="виолончель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6313" y="1643063"/>
            <a:ext cx="1701800" cy="4525962"/>
          </a:xfrm>
        </p:spPr>
      </p:pic>
      <p:pic>
        <p:nvPicPr>
          <p:cNvPr id="44037" name="Рисунок 8" descr="скрипка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0313"/>
            <a:ext cx="2627313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Содержимое 7" descr="виолончель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801688"/>
            <a:ext cx="2071687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Содержимое 3" descr="вопросительный знак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9663" y="714375"/>
            <a:ext cx="6891337" cy="517683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2" name="05=вар4Гид группаУдарнИнст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30448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Содержимое 3" descr="барабан большой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3563" y="1643063"/>
            <a:ext cx="2922587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4400" dirty="0">
                <a:solidFill>
                  <a:srgbClr val="0070C0"/>
                </a:solidFill>
              </a:rPr>
              <a:t>Ударные инструменты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6084" name="Рисунок 4" descr="литавры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1928813"/>
            <a:ext cx="57150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Содержимое 3" descr="вопросительный знак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688" y="785813"/>
            <a:ext cx="6796087" cy="51054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2" name="02=вар1Гид деревяннДухИнст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256490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Содержимое 7" descr="деревянные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4950" y="1214438"/>
            <a:ext cx="6778625" cy="5000625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dirty="0">
                <a:solidFill>
                  <a:srgbClr val="0070C0"/>
                </a:solidFill>
              </a:rPr>
              <a:t>Деревянные духовые инструменты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Содержимое 3" descr="вопросительный знак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63" y="642938"/>
            <a:ext cx="6891337" cy="517525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4" name="03=вар2Гид меднДухИнст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377" y="272057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>
                <a:solidFill>
                  <a:srgbClr val="0070C0"/>
                </a:solidFill>
              </a:rPr>
              <a:t>Медные духовые инструменты</a:t>
            </a:r>
          </a:p>
        </p:txBody>
      </p:sp>
      <p:pic>
        <p:nvPicPr>
          <p:cNvPr id="50179" name="Содержимое 6" descr="м едные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1285875"/>
            <a:ext cx="7658100" cy="4071938"/>
          </a:xfr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76CA71-4795-40C7-AC31-2E6D7CD922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BD9A8FD-14A4-4F80-8379-D5A28777C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2088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chemeClr val="accent4">
                    <a:lumMod val="75000"/>
                  </a:schemeClr>
                </a:solidFill>
              </a:rPr>
              <a:t>Скриншоты игр, </a:t>
            </a:r>
            <a:br>
              <a:rPr lang="ru-RU" sz="40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4000" dirty="0">
                <a:solidFill>
                  <a:schemeClr val="accent4">
                    <a:lumMod val="75000"/>
                  </a:schemeClr>
                </a:solidFill>
              </a:rPr>
              <a:t>выполненные в </a:t>
            </a:r>
            <a:br>
              <a:rPr lang="ru-RU" sz="40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4000" dirty="0">
                <a:solidFill>
                  <a:schemeClr val="accent4">
                    <a:lumMod val="75000"/>
                  </a:schemeClr>
                </a:solidFill>
              </a:rPr>
              <a:t>программе </a:t>
            </a:r>
            <a:br>
              <a:rPr lang="ru-RU" sz="40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SMART-NOTEBOOK</a:t>
            </a: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20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 descr="скрипка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975" y="4174466"/>
            <a:ext cx="1605910" cy="19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Содержимое 7" descr="виолончель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6" y="3857293"/>
            <a:ext cx="977035" cy="2598439"/>
          </a:xfrm>
          <a:prstGeom prst="rect">
            <a:avLst/>
          </a:prstGeom>
        </p:spPr>
      </p:pic>
      <p:pic>
        <p:nvPicPr>
          <p:cNvPr id="4" name="Рисунок 8" descr="скрипка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25" y="3933421"/>
            <a:ext cx="1508389" cy="184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одержимое 7" descr="виолончель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292217"/>
            <a:ext cx="1189394" cy="316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4248472" cy="33987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90" y="363528"/>
            <a:ext cx="3145563" cy="264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88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844">
        <p15:prstTrans prst="pageCurlDouble"/>
      </p:transition>
    </mc:Choice>
    <mc:Fallback xmlns="">
      <p:transition spd="slow" advTm="2844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9653" r="14814" b="4606"/>
          <a:stretch/>
        </p:blipFill>
        <p:spPr>
          <a:xfrm>
            <a:off x="-108521" y="0"/>
            <a:ext cx="8851605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332656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Рассортируй инструменты</a:t>
            </a:r>
          </a:p>
        </p:txBody>
      </p:sp>
    </p:spTree>
    <p:extLst>
      <p:ext uri="{BB962C8B-B14F-4D97-AF65-F5344CB8AC3E}">
        <p14:creationId xmlns:p14="http://schemas.microsoft.com/office/powerpoint/2010/main" val="891746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8" t="4087" r="14369" b="-5108"/>
          <a:stretch/>
        </p:blipFill>
        <p:spPr>
          <a:xfrm>
            <a:off x="-608878" y="-99392"/>
            <a:ext cx="9752878" cy="777686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737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192" y="1196752"/>
            <a:ext cx="9552384" cy="53732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B952B-1244-4BE4-BB21-C9F3E2963A91}"/>
              </a:ext>
            </a:extLst>
          </p:cNvPr>
          <p:cNvSpPr txBox="1"/>
          <p:nvPr/>
        </p:nvSpPr>
        <p:spPr>
          <a:xfrm>
            <a:off x="1259632" y="404664"/>
            <a:ext cx="763284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100" b="1" dirty="0">
                <a:solidFill>
                  <a:srgbClr val="39639D">
                    <a:lumMod val="75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+mj-ea"/>
                <a:cs typeface="+mj-cs"/>
              </a:rPr>
              <a:t>Рефлексия: </a:t>
            </a:r>
            <a:r>
              <a:rPr lang="ru-RU" sz="3200" b="1" dirty="0">
                <a:solidFill>
                  <a:srgbClr val="39639D">
                    <a:lumMod val="75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+mj-ea"/>
                <a:cs typeface="+mj-cs"/>
              </a:rPr>
              <a:t>выбери настроение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88897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634"/>
            <a:ext cx="9252520" cy="520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48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гобой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3284984"/>
            <a:ext cx="4610100" cy="39814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6709609" cy="48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73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87">
        <p15:prstTrans prst="pageCurlDouble"/>
      </p:transition>
    </mc:Choice>
    <mc:Fallback xmlns="">
      <p:transition spd="slow" advTm="1087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7104888" cy="2820924"/>
          </a:xfrm>
          <a:prstGeom prst="rect">
            <a:avLst/>
          </a:prstGeom>
        </p:spPr>
      </p:pic>
      <p:pic>
        <p:nvPicPr>
          <p:cNvPr id="4" name="Содержимое 3" descr="мал барабан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042" r="-5012" b="14791"/>
          <a:stretch/>
        </p:blipFill>
        <p:spPr>
          <a:xfrm>
            <a:off x="1331640" y="4221088"/>
            <a:ext cx="2634003" cy="1368152"/>
          </a:xfrm>
          <a:prstGeom prst="rect">
            <a:avLst/>
          </a:prstGeom>
        </p:spPr>
      </p:pic>
      <p:pic>
        <p:nvPicPr>
          <p:cNvPr id="5" name="Содержимое 3" descr="литавры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933056"/>
            <a:ext cx="3764895" cy="229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51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734">
        <p15:prstTrans prst="pageCurlDouble"/>
      </p:transition>
    </mc:Choice>
    <mc:Fallback xmlns="">
      <p:transition spd="slow" advTm="5734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56" y="-28362"/>
            <a:ext cx="9177743" cy="68863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4823">
            <a:off x="2108036" y="2544245"/>
            <a:ext cx="4652274" cy="4135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969">
            <a:off x="4728678" y="1956336"/>
            <a:ext cx="1341833" cy="129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74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79">
        <p15:prstTrans prst="pageCurlDouble"/>
      </p:transition>
    </mc:Choice>
    <mc:Fallback xmlns="">
      <p:transition spd="slow" advTm="5279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335">
            <a:off x="3402049" y="1538653"/>
            <a:ext cx="4958825" cy="49661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23" y="2132856"/>
            <a:ext cx="314325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4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15">
        <p15:prstTrans prst="peelOff"/>
      </p:transition>
    </mc:Choice>
    <mc:Fallback xmlns="">
      <p:transition spd="slow" advTm="2215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" y="0"/>
            <a:ext cx="913994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273">
            <a:off x="2935607" y="2020757"/>
            <a:ext cx="3067432" cy="39702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0318">
            <a:off x="2620510" y="803782"/>
            <a:ext cx="3857495" cy="43221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432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19">
        <p15:prstTrans prst="peelOff"/>
      </p:transition>
    </mc:Choice>
    <mc:Fallback xmlns="">
      <p:transition spd="slow" advTm="3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1183</TotalTime>
  <Words>38</Words>
  <Application>Microsoft Office PowerPoint</Application>
  <PresentationFormat>Экран (4:3)</PresentationFormat>
  <Paragraphs>14</Paragraphs>
  <Slides>43</Slides>
  <Notes>0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Arial</vt:lpstr>
      <vt:lpstr>Lucida Sans Unicode</vt:lpstr>
      <vt:lpstr>Monotype Corsiva</vt:lpstr>
      <vt:lpstr>Verdana</vt:lpstr>
      <vt:lpstr>Wingdings 2</vt:lpstr>
      <vt:lpstr>Wingdings 3</vt:lpstr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Угадай по звучанию группу инструментов</vt:lpstr>
      <vt:lpstr>Струнные смычковые инструменты</vt:lpstr>
      <vt:lpstr>Презентация PowerPoint</vt:lpstr>
      <vt:lpstr>Ударные инструменты</vt:lpstr>
      <vt:lpstr>Презентация PowerPoint</vt:lpstr>
      <vt:lpstr>Деревянные духовые инструменты</vt:lpstr>
      <vt:lpstr>Презентация PowerPoint</vt:lpstr>
      <vt:lpstr>Медные духовые инструменты</vt:lpstr>
      <vt:lpstr>Скриншоты игр,  выполненные в  программе  SMART-NOTEBOOK</vt:lpstr>
      <vt:lpstr>Рассортируй инструменты</vt:lpstr>
      <vt:lpstr>Презентация PowerPoint</vt:lpstr>
      <vt:lpstr>Презентация PowerPoint</vt:lpstr>
      <vt:lpstr>Презентация PowerPoint</vt:lpstr>
    </vt:vector>
  </TitlesOfParts>
  <Company>DreamLair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Симфонический оркестр</dc:title>
  <dc:creator>Paradise</dc:creator>
  <cp:lastModifiedBy>Eugeny Sytin</cp:lastModifiedBy>
  <cp:revision>121</cp:revision>
  <dcterms:created xsi:type="dcterms:W3CDTF">2011-04-01T13:14:43Z</dcterms:created>
  <dcterms:modified xsi:type="dcterms:W3CDTF">2023-12-13T02:28:43Z</dcterms:modified>
</cp:coreProperties>
</file>