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B871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1"/>
            <a:ext cx="9144000" cy="68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 – наш друг на дороге!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происхождения светофора!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388068" cy="3663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8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светофор в нашей стране.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нашей стране первый светофор был установлен 15 января 1930 года в Ленинграде.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перекрёстке Невского    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 Литейного проспектов. 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Москве светофор  установили несколько позже - 30 декабря того же 1930 года. Разместили его на углу Петровки и Кузнецкого моста.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Третьим городом, оснащённым светофором, стал Ростов-на-Дону.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672408" cy="53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175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Необычный светофор.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2332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Светофоры того времени отличались от привычных нам, они были похожи        на часы.                    Стрелка указывала на цветовое поле.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Водители и пешеходы выполняли ее команды.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4127" r="66429" b="56032"/>
          <a:stretch/>
        </p:blipFill>
        <p:spPr bwMode="auto">
          <a:xfrm>
            <a:off x="5004048" y="1124744"/>
            <a:ext cx="3816424" cy="512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plit orient="vert"/>
      </p:transition>
    </mc:Choice>
    <mc:Fallback xmlns="">
      <p:transition spd="slow" advTm="2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847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Электрические фонари.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378" y="980728"/>
            <a:ext cx="4068621" cy="4277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Светофоры в виде циферблата быстро заменили на знакомые нам электрические фонари с вертикальным расположением светильников, однако и они были не такие как мы привыкли. Дело в том, что расположение цветов            было не обычным,                  а перевёрнутым: сверху шёл зеленый, потом жёлтый и красный цвета.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24603" r="33929" b="2315"/>
          <a:stretch/>
        </p:blipFill>
        <p:spPr bwMode="auto">
          <a:xfrm>
            <a:off x="4671877" y="1536580"/>
            <a:ext cx="406862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404665"/>
            <a:ext cx="3406377" cy="41764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светофоры бывают разных видов:      одно-, двух-, 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трехсекционные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Причем последние могут быть с вертикальным и горизонтальным расположением световых сигналов. </a:t>
            </a:r>
          </a:p>
          <a:p>
            <a:pPr algn="just">
              <a:lnSpc>
                <a:spcPct val="120000"/>
              </a:lnSpc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Современными  светофорами управляет компьютер.</a:t>
            </a:r>
          </a:p>
          <a:p>
            <a:pPr algn="just">
              <a:lnSpc>
                <a:spcPct val="120000"/>
              </a:lnSpc>
            </a:pP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светофоры для водителей и для пешеходов. Светофор для пешеходов двухсекционный: запрещающий сигнал показывает красного стоящего человека, разрешающий – зеленого идущего.</a:t>
            </a:r>
          </a:p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t="17504" r="33685" b="11843"/>
          <a:stretch/>
        </p:blipFill>
        <p:spPr bwMode="auto">
          <a:xfrm>
            <a:off x="4067944" y="492628"/>
            <a:ext cx="2102096" cy="255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29185"/>
            <a:ext cx="2274365" cy="242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11711"/>
          <a:stretch/>
        </p:blipFill>
        <p:spPr bwMode="auto">
          <a:xfrm>
            <a:off x="6342309" y="492629"/>
            <a:ext cx="2492158" cy="255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1" t="27144" r="22014" b="24530"/>
          <a:stretch/>
        </p:blipFill>
        <p:spPr bwMode="auto">
          <a:xfrm>
            <a:off x="6342308" y="3829185"/>
            <a:ext cx="2525085" cy="242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 светофора.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96" y="1168152"/>
            <a:ext cx="7787208" cy="211683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же для светофора выбрали именно эти цвета? Оказывается, красный, желтый и зеленый свет хорошо виден                и днем, и ночью, и в дождь, и в туман.</a:t>
            </a:r>
          </a:p>
          <a:p>
            <a:pPr algn="just">
              <a:lnSpc>
                <a:spcPct val="120000"/>
              </a:lnSpc>
            </a:pPr>
            <a:endParaRPr lang="ru-RU" sz="5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 цвет расположен всегда наверху потому, что он самый важный. Зеленый свет иногда мигает. Это для того, чтобы было лучше видно. Он предупреждает – скоро зажжется красный.</a:t>
            </a:r>
          </a:p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992687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" y="0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19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августа 1914 года считается днем рождения первого электрического светофора.</a:t>
            </a:r>
            <a:b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t="33968" r="31547" b="1587"/>
          <a:stretch/>
        </p:blipFill>
        <p:spPr bwMode="auto">
          <a:xfrm>
            <a:off x="2362200" y="2329542"/>
            <a:ext cx="3897086" cy="4419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7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split orient="vert"/>
      </p:transition>
    </mc:Choice>
    <mc:Fallback xmlns="">
      <p:transition spd="slow" advTm="1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4248472" cy="57606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 конечно с ним знакомы,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помогает нам в пути.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едут по дороге,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нам так надо перейти!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мы стоим на тротуаре,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 сигналами следим.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вот, сигнал на светофоре,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зелёный, можно перейти.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Посмотрим влево и направо,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Проверим, безопасен путь?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вперёд шагаем смело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могут отдохнуть.</a:t>
            </a:r>
          </a:p>
        </p:txBody>
      </p:sp>
    </p:spTree>
    <p:extLst>
      <p:ext uri="{BB962C8B-B14F-4D97-AF65-F5344CB8AC3E}">
        <p14:creationId xmlns:p14="http://schemas.microsoft.com/office/powerpoint/2010/main" val="25653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plit orient="vert"/>
      </p:transition>
    </mc:Choice>
    <mc:Fallback xmlns="">
      <p:transition spd="slow" advTm="2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каждый день встречаем светофор, и даже не задумываемся, а как появился светофор!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интересно?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Тогда, вперёд!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3094"/>
            <a:ext cx="2846090" cy="284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9578"/>
            <a:ext cx="2794049" cy="393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2955" y="2042165"/>
            <a:ext cx="3709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Светофор – слово греческое,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означает «Несущий свет»</a:t>
            </a:r>
          </a:p>
        </p:txBody>
      </p:sp>
    </p:spTree>
    <p:extLst>
      <p:ext uri="{BB962C8B-B14F-4D97-AF65-F5344CB8AC3E}">
        <p14:creationId xmlns:p14="http://schemas.microsoft.com/office/powerpoint/2010/main" val="30573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plit orient="vert"/>
      </p:transition>
    </mc:Choice>
    <mc:Fallback xmlns="">
      <p:transition spd="slow" advTm="2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5175448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светофора началась в 1868 году, в Лондоне.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улицах стало появляться много машин.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тогда у здания английского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парламента в Лондоне был установлен такой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аппарат. Светофор представлял собой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усовершенствованный семафор.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Сконструировал его изобретатель Дж. П.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Взяв за основу железнодорожный семафор.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было устройство башенного типа с двумя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Семафорными стрелками, которым управлял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приставленный человек.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Сигналы этого светофора  предназначались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для пешеходов, а для едущих по проезжей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транспортных средств.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облегчения перехода пешеходам дороги.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r="24286"/>
          <a:stretch/>
        </p:blipFill>
        <p:spPr bwMode="auto">
          <a:xfrm>
            <a:off x="5632648" y="1142206"/>
            <a:ext cx="30153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" y="-22381"/>
            <a:ext cx="9144000" cy="688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5616691" cy="56886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стрелки располагались горизонтально,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автомобилям запрещалось проезжать,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положение на 45 градусов означало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движения.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Ночью светофор использовал для своей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газовый фонарь с цветной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подсветкой, при этом красный свет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означал приказ остановиться,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зелёный – разрешение продолжить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дальнейшее движение.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сожалению, судьба первого светофора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сложилась неудачно: в 1869 году газовый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фонарь в нём взорвался и ранил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управлявшего им полицейского.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этого происшествия его демонтировали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течении следующих 50-ти лет в Лондоне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было установлено ни одного светофора.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18875"/>
          <a:stretch/>
        </p:blipFill>
        <p:spPr bwMode="auto">
          <a:xfrm>
            <a:off x="6073891" y="702339"/>
            <a:ext cx="2661119" cy="55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1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автоматических светофоров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900" y="908720"/>
            <a:ext cx="4702908" cy="594293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 недостатком первых светофоров было то обстоятельство, что для управления ими требовался человек. Поэтому нельзя было обеспечить светофорами большое количество улиц    в городах. Поэтому изобретатели направили свои усилия на создание автоматических устройств для регулирования дорожного движения.</a:t>
            </a:r>
          </a:p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Считается, что первую подобную систему создал Эрнст Сирин, в 1910 году. При этом она использовала систему табличек с надписями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Stоp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(СТОП) и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Prоceed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(Приступать или продолжать) которые, соответственно, запрещали и разрешали движение. Эта система не использовала подсветки, что затрудняло её использование в тёмное время суток.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7708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1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split orient="vert"/>
      </p:transition>
    </mc:Choice>
    <mc:Fallback xmlns="">
      <p:transition spd="slow" advTm="3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 на электричестве.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современном же виде светофор был создан в 1912 году изобретателем из штата Юта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Лестером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Вайром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lvl="1" indent="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уже работал                на электричестве                    и имел два светильника круглой формы зелёного и красного цвета.</a:t>
            </a:r>
          </a:p>
          <a:p>
            <a:pPr marL="400050" lvl="1" indent="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своё изобретение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Вайр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запатентовал</a:t>
            </a:r>
            <a:r>
              <a:rPr lang="ru-RU" sz="3200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2254"/>
            <a:ext cx="3216002" cy="53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7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14" y="507119"/>
            <a:ext cx="5112568" cy="583264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в 1914 году на улицах Кливленда, Американской светофорной компанией было установлено сразу четыре светофора.</a:t>
            </a:r>
          </a:p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аппараты так же имели два электрических фонаря, при этом при переключении они издавали звуковой сигнал. Управлял работой аппарата полицейский, находящийся                        в специальной стеклянной будке, стоящей на перекрёстке.                                                             Их  создателем был             Джеймс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/>
          <a:stretch/>
        </p:blipFill>
        <p:spPr bwMode="auto">
          <a:xfrm>
            <a:off x="5485196" y="944724"/>
            <a:ext cx="345576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3"/>
            <a:ext cx="4464496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Автомобилей становилось больше и из-за шума звуковой сигнал стало плохо слышно. Поэтому к светофору был добавлен желтый свет, предупреждающий водителей о том, что сейчас включится сигнал «стоп».</a:t>
            </a:r>
          </a:p>
          <a:p>
            <a:pPr algn="just"/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тремя разноцветными сигналами, светофоры были  установлены в 1920-м году в Детройте.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Их создателями были                                         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Джон Ф. Харрис                              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 Уильям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Поттс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6" y="476671"/>
            <a:ext cx="3715076" cy="615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:split orient="vert"/>
      </p:transition>
    </mc:Choice>
    <mc:Fallback xmlns="">
      <p:transition spd="slow" advClick="0" advTm="25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Светофор – наш друг на дороге! История происхождения светофора!</vt:lpstr>
      <vt:lpstr>Мы все конечно с ним знакомы, Он помогает нам в пути. Машины едут по дороге,  А нам так надо перейти! Но мы стоим на тротуаре, И за сигналами следим. И вот, сигнал на светофоре, зелёный, можно перейти. Посмотрим влево и направо, Проверим, безопасен путь? Теперь вперёд шагаем смело Машины могут отдохнуть.</vt:lpstr>
      <vt:lpstr>Мы каждый день встречаем светофор, и даже не задумываемся, а как появился светофор! Вам интересно? Тогда, вперёд! </vt:lpstr>
      <vt:lpstr>Презентация PowerPoint</vt:lpstr>
      <vt:lpstr>Презентация PowerPoint</vt:lpstr>
      <vt:lpstr>Создание автоматических светофоров </vt:lpstr>
      <vt:lpstr>Светофор на электричестве.</vt:lpstr>
      <vt:lpstr>Презентация PowerPoint</vt:lpstr>
      <vt:lpstr>Презентация PowerPoint</vt:lpstr>
      <vt:lpstr>Первый светофор в нашей стране.</vt:lpstr>
      <vt:lpstr>Необычный светофор.</vt:lpstr>
      <vt:lpstr>Электрические фонари.</vt:lpstr>
      <vt:lpstr>Презентация PowerPoint</vt:lpstr>
      <vt:lpstr>Цвета светофора.</vt:lpstr>
      <vt:lpstr>5 августа 1914 года считается днем рождения первого электрического светофора.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Светофор – наш друг на дороге!</dc:title>
  <dc:creator>Елена Сердцова</dc:creator>
  <cp:lastModifiedBy>admin</cp:lastModifiedBy>
  <cp:revision>36</cp:revision>
  <dcterms:created xsi:type="dcterms:W3CDTF">2020-04-21T12:24:43Z</dcterms:created>
  <dcterms:modified xsi:type="dcterms:W3CDTF">2022-08-08T14:13:50Z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1343551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