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8"/>
  </p:notesMasterIdLst>
  <p:sldIdLst>
    <p:sldId id="387" r:id="rId2"/>
    <p:sldId id="394" r:id="rId3"/>
    <p:sldId id="393" r:id="rId4"/>
    <p:sldId id="395" r:id="rId5"/>
    <p:sldId id="396" r:id="rId6"/>
    <p:sldId id="397" r:id="rId7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2C"/>
    <a:srgbClr val="FF9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85909" autoAdjust="0"/>
  </p:normalViewPr>
  <p:slideViewPr>
    <p:cSldViewPr>
      <p:cViewPr varScale="1">
        <p:scale>
          <a:sx n="102" d="100"/>
          <a:sy n="102" d="100"/>
        </p:scale>
        <p:origin x="21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3D3EB-F77C-4F00-89C1-16855912EDFD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122A-2B1A-48EF-A1FE-3B97F76D08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CB088-A207-4E3F-A46D-19FD8AAA6080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CB088-A207-4E3F-A46D-19FD8AAA6080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7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6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00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62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63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26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67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68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1" y="2597266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9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3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17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65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46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8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3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62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9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04D2-2525-4E49-84F8-014C52390C4A}" type="datetimeFigureOut">
              <a:rPr lang="ru-RU" smtClean="0"/>
              <a:pPr/>
              <a:t>24.01.2021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A96DE8A-6BBB-46AA-AFEA-EB4156AD8F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 descr="D:\Вадим\слайды\к\полянка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352" y="-12561"/>
            <a:ext cx="5832648" cy="5156061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923928" y="267494"/>
            <a:ext cx="4968552" cy="475252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1331640" y="307580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RussianRail G Pro" pitchFamily="50" charset="-52"/>
              <a:ea typeface="+mn-ea"/>
              <a:cs typeface="+mn-cs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67544" y="4587974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ussianRail G Pro" pitchFamily="50" charset="-52"/>
                <a:ea typeface="+mn-ea"/>
                <a:cs typeface="+mn-cs"/>
              </a:rPr>
              <a:t>Учитель-логопед: Петрушенко</a:t>
            </a:r>
            <a:r>
              <a:rPr kumimoji="0" lang="ru-RU" sz="9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ussianRail G Pro" pitchFamily="50" charset="-52"/>
                <a:ea typeface="+mn-ea"/>
                <a:cs typeface="+mn-cs"/>
              </a:rPr>
              <a:t> Екатерина Александровна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RussianRail G Pro" pitchFamily="50" charset="-52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79512" y="1959972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Консультация для родителей: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РЕЧЕВЫЕ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ИГРЫ ПО ДОРОГЕ ДОМОЙ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 txBox="1">
            <a:spLocks/>
          </p:cNvSpPr>
          <p:nvPr/>
        </p:nvSpPr>
        <p:spPr>
          <a:xfrm>
            <a:off x="1331640" y="3075806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RussianRail G Pro" pitchFamily="50" charset="-52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750642"/>
            <a:ext cx="512524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современном мире все меньше места остается для живого общения. Быстрый темп жизни, нехватка свободного времени не позволяет многим родителям уделять достаточное количество времени развитию детей, которые нуждаются в простом общении  со своими родителями.   А ведь порой, чтобы позаниматься с ребенком, поиграть с ним, с пользой для его воспитания и развития, не так уж много времени и нужно.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Вот, например, по дороге в детский сад или домой можно не только расспросить ребенка о прошедшем дне, занятиях, которые ему понравились, его удачах и неудачах, обсудить то, что ребенку интересно, но и поиграть с ним. 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Уважаемые родители, я предлагаю вам варианты речевых игр, которые не требуют никаких игровых атрибутов, а развивающий эффект от них большой. Они способствуют развитию речи, обогащению словаря, категорий, связной речи, внимания, памяти, мышления.</a:t>
            </a:r>
          </a:p>
          <a:p>
            <a:pPr algn="just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" y="750642"/>
            <a:ext cx="5498879" cy="3570208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</a:rPr>
              <a:t>	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1999" r="8000" b="5202"/>
          <a:stretch/>
        </p:blipFill>
        <p:spPr>
          <a:xfrm>
            <a:off x="5640649" y="0"/>
            <a:ext cx="3503351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" y="-6486"/>
            <a:ext cx="5640329" cy="562012"/>
          </a:xfrm>
        </p:spPr>
        <p:txBody>
          <a:bodyPr/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Речевые игры по дороге домой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9512" y="627534"/>
            <a:ext cx="5976664" cy="4372224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71733"/>
            <a:ext cx="6447501" cy="55580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Речевые игры по дороге домой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39552" y="699541"/>
            <a:ext cx="5616624" cy="4300217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слово».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отгадать слово, которое вы задумали, пользуясь подсказками. Например: кирпичный, высокий, многоэтажный (дом). 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Едет, имеет четыре колеса, возит пассажиров (автобус), и т.д.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ласково».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предмет, а ребёнок этот предмет должен назвать ласково. Например, кошка – кошечка, чашка – чашечка и т.д.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– много».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сорока – сороки, берёза - берёзы, машина –машины и т.д.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«Посчитай до 5».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одна машина – две машины…. – пять машин….,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дом - два дома….- пять домов….. и т.д.</a:t>
            </a:r>
          </a:p>
          <a:p>
            <a:pPr lvl="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«Назови одним словом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 (обобщение предметов).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«Что лишнее».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Взрослый произносит три- четыре слова, а ребёнок называет лишнее и объясняет почему.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59906" b="10801"/>
          <a:stretch/>
        </p:blipFill>
        <p:spPr>
          <a:xfrm>
            <a:off x="6300192" y="0"/>
            <a:ext cx="284380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7504" y="555526"/>
            <a:ext cx="5184576" cy="4587974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50" y="51470"/>
            <a:ext cx="6447501" cy="599804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Речевые игры по дороге домой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3528" y="685948"/>
            <a:ext cx="4968552" cy="3394472"/>
          </a:xfrm>
        </p:spPr>
        <p:txBody>
          <a:bodyPr>
            <a:noAutofit/>
          </a:bodyPr>
          <a:lstStyle/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цвета?»</a:t>
            </a:r>
          </a:p>
          <a:p>
            <a:pPr marL="0" indent="0" algn="just">
              <a:buNone/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Предложите ребенку назвать предметы красного (зеленого, жёлтого, оранжевого, синего, голубого, фиолетового) цвета.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красный – помидор, пожарная машина, сигнал светофора и т.д.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Взрослый предлагает ребенку посмотреть вокруг и назвать предметы  красного цвета, которые он видит. Это могут быть машины, дома, одежда людей и др. 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«Предметы одной формы».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и ребенок по очереди называют предметы круглой (квадратной, треугольной и т. п.) формы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«Какой? Какая?».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нужно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как можно больше признаков к     предмету. Например, снег (какой?) – белый, пушистый, липкий, рыхлый, мокрый, блестящий…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26201" r="-1429" b="-400"/>
          <a:stretch/>
        </p:blipFill>
        <p:spPr>
          <a:xfrm>
            <a:off x="5292080" y="0"/>
            <a:ext cx="385192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9512" y="946820"/>
            <a:ext cx="6192688" cy="4073201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47501" cy="648072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Речевые игры по дороге домой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755576" y="830069"/>
            <a:ext cx="4316288" cy="3394472"/>
          </a:xfrm>
        </p:spPr>
        <p:txBody>
          <a:bodyPr>
            <a:noAutofit/>
          </a:bodyPr>
          <a:lstStyle/>
          <a:p>
            <a:pPr lvl="0" algn="just"/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«Кто, что делает?»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ребенка придумать как можно больше слов к слову. Например, кошка - мяукает, бежит, прыгает, шипит...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- едет, гудит, везет грузы... и т.д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у кого?»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кошки – котята, а у собаки, свиньи, овцы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 algn="just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предмет по названию его частей»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Кузов, кабина, колеса, руль, фары, дверцы (грузовик). 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Ствол, ветки, сучья, листья, кора, корни (дерево).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Хвост, крылья, перья, клюв (птица).</a:t>
            </a:r>
          </a:p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Крылья, хвост, кабина, мотор (самолет).</a:t>
            </a:r>
          </a:p>
          <a:p>
            <a:pPr marL="0" indent="0" algn="just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001" r="65874" b="-400"/>
          <a:stretch/>
        </p:blipFill>
        <p:spPr>
          <a:xfrm>
            <a:off x="6444208" y="0"/>
            <a:ext cx="269979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0774" y="1131590"/>
            <a:ext cx="2983074" cy="3312368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001" y="209551"/>
            <a:ext cx="4356978" cy="568648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Речевые игры по дороге домой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5536" y="1635646"/>
            <a:ext cx="2592288" cy="28083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родители, превратите дорогу в детский сад в игру познавательную, развивающую, интересную как для Вас, так и для вашего ребенка. Игру, которая поможет пробудить речь и мысли ребенка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5724128" cy="51434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30608</TotalTime>
  <Words>310</Words>
  <Application>Microsoft Office PowerPoint</Application>
  <PresentationFormat>Экран (16:9)</PresentationFormat>
  <Paragraphs>45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RussianRail G Pro</vt:lpstr>
      <vt:lpstr>Times New Roman</vt:lpstr>
      <vt:lpstr>Trebuchet MS</vt:lpstr>
      <vt:lpstr>Wingdings 3</vt:lpstr>
      <vt:lpstr>Аспект</vt:lpstr>
      <vt:lpstr>Презентация PowerPoint</vt:lpstr>
      <vt:lpstr>Речевые игры по дороге домой</vt:lpstr>
      <vt:lpstr>Речевые игры по дороге домой</vt:lpstr>
      <vt:lpstr>Речевые игры по дороге домой</vt:lpstr>
      <vt:lpstr>Речевые игры по дороге домой</vt:lpstr>
      <vt:lpstr>Речевые игры по дороге домой</vt:lpstr>
    </vt:vector>
  </TitlesOfParts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Лазарева Светлана Юрьевна</dc:creator>
  <cp:lastModifiedBy>Катя</cp:lastModifiedBy>
  <cp:revision>1738</cp:revision>
  <dcterms:created xsi:type="dcterms:W3CDTF">2015-05-21T08:09:56Z</dcterms:created>
  <dcterms:modified xsi:type="dcterms:W3CDTF">2021-01-24T08:32:07Z</dcterms:modified>
</cp:coreProperties>
</file>