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без заголовка" id="{EA3F3DAF-D72C-4F60-9D2B-E8D8D3E1A2E2}">
          <p14:sldIdLst>
            <p14:sldId id="257"/>
            <p14:sldId id="258"/>
            <p14:sldId id="259"/>
            <p14:sldId id="260"/>
            <p14:sldId id="261"/>
            <p14:sldId id="262"/>
            <p14:sldId id="263"/>
            <p14:sldId id="264"/>
            <p14:sldId id="265"/>
            <p14:sldId id="266"/>
            <p14:sldId id="267"/>
            <p14:sldId id="268"/>
            <p14:sldId id="269"/>
            <p14:sldId id="270"/>
            <p14:sldId id="271"/>
            <p14:sldId id="272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89EFA-539F-40D1-90F8-5C9381E0C563}" type="datetimeFigureOut">
              <a:rPr lang="ru-RU" smtClean="0"/>
              <a:t>11.05.2020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3B8C2-14E5-409E-81E3-A2346CAD01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34922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89EFA-539F-40D1-90F8-5C9381E0C563}" type="datetimeFigureOut">
              <a:rPr lang="ru-RU" smtClean="0"/>
              <a:t>11.05.2020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3B8C2-14E5-409E-81E3-A2346CAD01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53100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89EFA-539F-40D1-90F8-5C9381E0C563}" type="datetimeFigureOut">
              <a:rPr lang="ru-RU" smtClean="0"/>
              <a:t>11.05.2020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3B8C2-14E5-409E-81E3-A2346CAD01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31711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89EFA-539F-40D1-90F8-5C9381E0C563}" type="datetimeFigureOut">
              <a:rPr lang="ru-RU" smtClean="0"/>
              <a:t>11.05.2020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3B8C2-14E5-409E-81E3-A2346CAD01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87229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89EFA-539F-40D1-90F8-5C9381E0C563}" type="datetimeFigureOut">
              <a:rPr lang="ru-RU" smtClean="0"/>
              <a:t>11.05.2020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3B8C2-14E5-409E-81E3-A2346CAD01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56514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89EFA-539F-40D1-90F8-5C9381E0C563}" type="datetimeFigureOut">
              <a:rPr lang="ru-RU" smtClean="0"/>
              <a:t>11.05.2020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3B8C2-14E5-409E-81E3-A2346CAD01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59743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89EFA-539F-40D1-90F8-5C9381E0C563}" type="datetimeFigureOut">
              <a:rPr lang="ru-RU" smtClean="0"/>
              <a:t>11.05.2020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3B8C2-14E5-409E-81E3-A2346CAD01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26466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89EFA-539F-40D1-90F8-5C9381E0C563}" type="datetimeFigureOut">
              <a:rPr lang="ru-RU" smtClean="0"/>
              <a:t>11.05.2020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3B8C2-14E5-409E-81E3-A2346CAD01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17291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89EFA-539F-40D1-90F8-5C9381E0C563}" type="datetimeFigureOut">
              <a:rPr lang="ru-RU" smtClean="0"/>
              <a:t>11.05.2020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3B8C2-14E5-409E-81E3-A2346CAD01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56386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89EFA-539F-40D1-90F8-5C9381E0C563}" type="datetimeFigureOut">
              <a:rPr lang="ru-RU" smtClean="0"/>
              <a:t>11.05.2020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3B8C2-14E5-409E-81E3-A2346CAD01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86400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89EFA-539F-40D1-90F8-5C9381E0C563}" type="datetimeFigureOut">
              <a:rPr lang="ru-RU" smtClean="0"/>
              <a:t>11.05.2020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3B8C2-14E5-409E-81E3-A2346CAD01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97462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989EFA-539F-40D1-90F8-5C9381E0C563}" type="datetimeFigureOut">
              <a:rPr lang="ru-RU" smtClean="0"/>
              <a:t>11.05.2020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03B8C2-14E5-409E-81E3-A2346CAD01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8975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9711" y="537351"/>
            <a:ext cx="3434366" cy="4760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115616" y="3244334"/>
            <a:ext cx="6802557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dirty="0" smtClean="0"/>
          </a:p>
          <a:p>
            <a:pPr algn="ctr"/>
            <a:endParaRPr lang="ru-RU" sz="2800" dirty="0" smtClean="0"/>
          </a:p>
          <a:p>
            <a:pPr algn="ctr"/>
            <a:endParaRPr lang="ru-RU" sz="2800" dirty="0"/>
          </a:p>
          <a:p>
            <a:pPr algn="ctr"/>
            <a:endParaRPr lang="ru-RU" sz="2800" dirty="0" smtClean="0"/>
          </a:p>
          <a:p>
            <a:pPr algn="ctr"/>
            <a:endParaRPr lang="ru-RU" sz="2800" dirty="0"/>
          </a:p>
          <a:p>
            <a:pPr algn="ctr"/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Альбом победы</a:t>
            </a:r>
          </a:p>
          <a:p>
            <a:pPr algn="ctr"/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МБДОУ г. Иркутска детского сада № 146</a:t>
            </a:r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76799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nowork\Desktop\Презентация\Настя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80728"/>
            <a:ext cx="3956497" cy="4981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nowork\Desktop\Презентация\Никит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012629"/>
            <a:ext cx="3571131" cy="4930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63826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nowork\Desktop\Презентация\Сон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835968"/>
            <a:ext cx="2915815" cy="5158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nowork\Desktop\Презентация\Степ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548680"/>
            <a:ext cx="3681878" cy="5986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27671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nowork\Desktop\Презентация\Миш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24744"/>
            <a:ext cx="4191580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Users\nowork\Desktop\Презентация\Настя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146562"/>
            <a:ext cx="3035506" cy="5151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34747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nowork\Desktop\Презентация\Арианн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484784"/>
            <a:ext cx="4487994" cy="4539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nowork\Desktop\Презентация\Коля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764704"/>
            <a:ext cx="3135798" cy="5506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74627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nowork\Desktop\Презентация\Ан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767" y="1211869"/>
            <a:ext cx="4613722" cy="2608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nowork\Desktop\Презентация\Олеся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785192"/>
            <a:ext cx="4968552" cy="2451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C:\Users\nowork\Desktop\Презентация\Вик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9198" y="1253151"/>
            <a:ext cx="3719766" cy="4959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55159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91680" y="2136339"/>
            <a:ext cx="5832648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Пусть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гордо реет над страной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Победы славной знамя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в небе мирном высоко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Сияет солнца пламя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Героев подвиг мировой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Всегда мы будем помнить,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Благодарим их за покой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мир, в каком сейчас живём мы.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363" name="Picture 3" descr="C:\Users\nowork\Desktop\Презентация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724" y="476671"/>
            <a:ext cx="5220580" cy="2248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10595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nowork\Desktop\Презентация\Без названи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476673"/>
            <a:ext cx="4104456" cy="4732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83568" y="3244334"/>
            <a:ext cx="8196823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4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</a:t>
            </a:r>
            <a:r>
              <a:rPr lang="ru-RU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19438953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1403648" y="3861048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pic>
        <p:nvPicPr>
          <p:cNvPr id="2050" name="Picture 2" descr="C:\Users\nowork\Desktop\Презентация\20200508_1449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24744"/>
            <a:ext cx="7898086" cy="5105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98330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nowork\Desktop\Презентация\20200508_145018.b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77730"/>
            <a:ext cx="7390465" cy="5241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5425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nowork\Desktop\Презентация\20200508_14522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32656"/>
            <a:ext cx="3857358" cy="6188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54052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nowork\Desktop\Презентация\20200508_1453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052736"/>
            <a:ext cx="7498165" cy="5236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37050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nowork\Desktop\Презентация\DSC0618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84784"/>
            <a:ext cx="8026400" cy="451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55776" y="404664"/>
            <a:ext cx="37444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Наши ветераны</a:t>
            </a:r>
          </a:p>
        </p:txBody>
      </p:sp>
    </p:spTree>
    <p:extLst>
      <p:ext uri="{BB962C8B-B14F-4D97-AF65-F5344CB8AC3E}">
        <p14:creationId xmlns:p14="http://schemas.microsoft.com/office/powerpoint/2010/main" val="27649888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nowork\Desktop\Презентация\DSC0618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28800"/>
            <a:ext cx="8026400" cy="451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55776" y="404664"/>
            <a:ext cx="37444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Наши ветераны</a:t>
            </a:r>
          </a:p>
        </p:txBody>
      </p:sp>
    </p:spTree>
    <p:extLst>
      <p:ext uri="{BB962C8B-B14F-4D97-AF65-F5344CB8AC3E}">
        <p14:creationId xmlns:p14="http://schemas.microsoft.com/office/powerpoint/2010/main" val="34579994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nowork\Desktop\Презентация\DSC0618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28800"/>
            <a:ext cx="8026400" cy="451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55776" y="404664"/>
            <a:ext cx="37444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Наши ветераны</a:t>
            </a:r>
          </a:p>
        </p:txBody>
      </p:sp>
    </p:spTree>
    <p:extLst>
      <p:ext uri="{BB962C8B-B14F-4D97-AF65-F5344CB8AC3E}">
        <p14:creationId xmlns:p14="http://schemas.microsoft.com/office/powerpoint/2010/main" val="1625823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nowork\Desktop\Презентация\DSC062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27" y="1635727"/>
            <a:ext cx="8026400" cy="451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67745" y="692696"/>
            <a:ext cx="47052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Наши ветераны</a:t>
            </a:r>
          </a:p>
        </p:txBody>
      </p:sp>
    </p:spTree>
    <p:extLst>
      <p:ext uri="{BB962C8B-B14F-4D97-AF65-F5344CB8AC3E}">
        <p14:creationId xmlns:p14="http://schemas.microsoft.com/office/powerpoint/2010/main" val="165066450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</TotalTime>
  <Words>27</Words>
  <Application>Microsoft Office PowerPoint</Application>
  <PresentationFormat>Экран (4:3)</PresentationFormat>
  <Paragraphs>18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muzeum</dc:creator>
  <cp:lastModifiedBy>nowork</cp:lastModifiedBy>
  <cp:revision>17</cp:revision>
  <dcterms:created xsi:type="dcterms:W3CDTF">2020-03-16T08:08:17Z</dcterms:created>
  <dcterms:modified xsi:type="dcterms:W3CDTF">2020-05-11T16:59:56Z</dcterms:modified>
</cp:coreProperties>
</file>