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3" r:id="rId3"/>
    <p:sldId id="308" r:id="rId4"/>
    <p:sldId id="315" r:id="rId5"/>
    <p:sldId id="316" r:id="rId6"/>
    <p:sldId id="283" r:id="rId7"/>
    <p:sldId id="277" r:id="rId8"/>
    <p:sldId id="310" r:id="rId9"/>
    <p:sldId id="311" r:id="rId10"/>
    <p:sldId id="312" r:id="rId11"/>
    <p:sldId id="299" r:id="rId12"/>
    <p:sldId id="284" r:id="rId13"/>
    <p:sldId id="297" r:id="rId14"/>
    <p:sldId id="285" r:id="rId15"/>
    <p:sldId id="302" r:id="rId16"/>
    <p:sldId id="286" r:id="rId17"/>
    <p:sldId id="287" r:id="rId18"/>
    <p:sldId id="288" r:id="rId19"/>
    <p:sldId id="262" r:id="rId20"/>
    <p:sldId id="295" r:id="rId21"/>
    <p:sldId id="270" r:id="rId22"/>
    <p:sldId id="269" r:id="rId23"/>
    <p:sldId id="282" r:id="rId24"/>
    <p:sldId id="275" r:id="rId25"/>
    <p:sldId id="272" r:id="rId26"/>
    <p:sldId id="256" r:id="rId27"/>
    <p:sldId id="265" r:id="rId28"/>
    <p:sldId id="278" r:id="rId29"/>
    <p:sldId id="289" r:id="rId30"/>
    <p:sldId id="290" r:id="rId31"/>
    <p:sldId id="291" r:id="rId32"/>
    <p:sldId id="294" r:id="rId33"/>
    <p:sldId id="292" r:id="rId34"/>
    <p:sldId id="313" r:id="rId35"/>
    <p:sldId id="314" r:id="rId36"/>
    <p:sldId id="26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kak.ru/steps/pictures/000/028/475_large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k7.ru/static/uploaded/images/user/resized/1312293210_1277148022_kak_radikalno_i_bystro_poxudet_s_pomoshhyu_diet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o-moloke.ru/staff_files/3640137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kolyan.net/uploads/posts/2009-10/1256992619_11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russiafaq.ru/netcat_files/89/105/6ac2acd097b7a90fb937e9bfe48a685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img1.liveinternet.ru/images/attach/c/8/99/307/99307419_large_3Dgraphics_Bannanas_006923_29.jpg" TargetMode="Externa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microstocker.com.ua/upload/image/fotos/big/151e45889ddd1ab3e7b14d2b72259f3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i.spoki.tvnet.lv/upload2/articles/62/621408/images/Brinumainie-ananasi-1.jpeg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tvoj-kulinar.ucoz.ru/_ph/1/239155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ovsibir.ru/up/2012/146/146-13-01.jpg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fruitinfo.ru/data/tradeboard/18415/tradeboardjSBuFb_img.jpg" TargetMode="External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kak.ru/steps/pictures/000/028/475_large.jp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5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kolyan.net/uploads/posts/2009-10/1256992619_11.gif" TargetMode="Externa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g.sondakika.com/galeri/32/is-yerinde-dogru-beslenme-yontemleri_32673_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img0.liveinternet.ru/images/attach/c/6/89/941/89941208_sok1b0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velvet.by/files/articles/soup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g1.liveinternet.ru/images/attach/c/8/99/844/99844503_irlrag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286676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МДОУ 146 города Иркутска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2286016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2" descr="883389_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500174"/>
            <a:ext cx="2017974" cy="258163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!Home\Desktop\фото овощи\сад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!Home\Desktop\21-22 уч год\октябрь\овощи проект\фото овощи\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Триумф огородных работ - полезный ужин из выращенных овощей 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У Яны салат из капусты с морковью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b="0" dirty="0" smtClean="0"/>
              <a:t>У Михаила </a:t>
            </a:r>
            <a:r>
              <a:rPr lang="ru-RU" b="0" dirty="0" err="1" smtClean="0"/>
              <a:t>запеченый</a:t>
            </a:r>
            <a:r>
              <a:rPr lang="ru-RU" b="0" dirty="0" smtClean="0"/>
              <a:t> кабачок</a:t>
            </a:r>
            <a:endParaRPr lang="ru-RU" b="0" dirty="0"/>
          </a:p>
        </p:txBody>
      </p:sp>
      <p:pic>
        <p:nvPicPr>
          <p:cNvPr id="7" name="Содержимое 6" descr="D:\!Home\Desktop\фото овощи\IMG-88c129a706d1086b01e905dc0a9e51e9-V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74874"/>
            <a:ext cx="3387555" cy="44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:\!Home\Desktop\фото овощи\PHOTO-2021-09-10-19-51-58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4" y="1916832"/>
            <a:ext cx="4191778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2828836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надела сто рубах,</a:t>
            </a:r>
          </a:p>
          <a:p>
            <a:r>
              <a:rPr lang="ru-RU" sz="2800" b="1" dirty="0"/>
              <a:t>Захрустела на зубах.</a:t>
            </a:r>
          </a:p>
          <a:p>
            <a:r>
              <a:rPr lang="ru-RU" sz="2800" b="1" dirty="0"/>
              <a:t>(Капуста)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551" y="56181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/>
              <a:t>«Загадки - складки»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26689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850406"/>
            <a:ext cx="6171028" cy="47469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78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Оранжевый спрятан  корешок</a:t>
            </a:r>
          </a:p>
          <a:p>
            <a:r>
              <a:rPr lang="ru-RU" sz="2400" b="1" dirty="0"/>
              <a:t>Сверху виден лишь вершок.</a:t>
            </a:r>
          </a:p>
          <a:p>
            <a:r>
              <a:rPr lang="ru-RU" sz="2400" b="1" dirty="0"/>
              <a:t>А подцепишь ловко –</a:t>
            </a:r>
          </a:p>
          <a:p>
            <a:r>
              <a:rPr lang="ru-RU" sz="2400" b="1" dirty="0"/>
              <a:t>И в руках...(морковка)</a:t>
            </a:r>
          </a:p>
        </p:txBody>
      </p:sp>
    </p:spTree>
    <p:extLst>
      <p:ext uri="{BB962C8B-B14F-4D97-AF65-F5344CB8AC3E}">
        <p14:creationId xmlns="" xmlns:p14="http://schemas.microsoft.com/office/powerpoint/2010/main" val="1815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72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Кругла, рассыпчата, бела</a:t>
            </a:r>
          </a:p>
          <a:p>
            <a:r>
              <a:rPr lang="ru-RU" sz="2400" b="1" dirty="0"/>
              <a:t>На стол она с полей пришла</a:t>
            </a:r>
          </a:p>
          <a:p>
            <a:r>
              <a:rPr lang="ru-RU" sz="2400" b="1" dirty="0"/>
              <a:t>Ты посоли ее немножко,</a:t>
            </a:r>
          </a:p>
          <a:p>
            <a:r>
              <a:rPr lang="ru-RU" sz="2400" b="1" dirty="0"/>
              <a:t>Ведь правда вкусная</a:t>
            </a:r>
            <a:r>
              <a:rPr lang="ru-RU" sz="2400" b="1" dirty="0" smtClean="0"/>
              <a:t>...(</a:t>
            </a:r>
            <a:r>
              <a:rPr lang="ru-RU" sz="2400" b="1" dirty="0"/>
              <a:t>картошка) </a:t>
            </a:r>
          </a:p>
        </p:txBody>
      </p:sp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84776" cy="43204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94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90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b="1" dirty="0"/>
              <a:t>Эти крепкие ребятки</a:t>
            </a:r>
          </a:p>
          <a:p>
            <a:pPr marL="45720" indent="0">
              <a:buNone/>
            </a:pPr>
            <a:r>
              <a:rPr lang="ru-RU" sz="2400" b="1" dirty="0"/>
              <a:t>В листьях прячутся на грядке.</a:t>
            </a:r>
          </a:p>
          <a:p>
            <a:pPr marL="45720" indent="0">
              <a:buNone/>
            </a:pPr>
            <a:r>
              <a:rPr lang="ru-RU" sz="2400" b="1" dirty="0"/>
              <a:t>Лежебоки-близнецы</a:t>
            </a:r>
          </a:p>
          <a:p>
            <a:pPr marL="45720" indent="0">
              <a:buNone/>
            </a:pPr>
            <a:r>
              <a:rPr lang="ru-RU" sz="2400" b="1" dirty="0"/>
              <a:t>Зеленеют… (огурцы)</a:t>
            </a:r>
          </a:p>
        </p:txBody>
      </p:sp>
      <p:pic>
        <p:nvPicPr>
          <p:cNvPr id="3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357430"/>
            <a:ext cx="5976664" cy="40719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38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9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жарком солнышке подсох</a:t>
            </a:r>
            <a:br>
              <a:rPr lang="ru-RU" sz="2400" b="1" dirty="0"/>
            </a:br>
            <a:r>
              <a:rPr lang="ru-RU" sz="2400" b="1" dirty="0"/>
              <a:t>И рвется из стручков </a:t>
            </a:r>
            <a:r>
              <a:rPr lang="ru-RU" sz="2400" b="1" dirty="0" smtClean="0"/>
              <a:t>… (горох )</a:t>
            </a:r>
            <a:endParaRPr lang="ru-RU" sz="2400" b="1" dirty="0"/>
          </a:p>
        </p:txBody>
      </p:sp>
      <p:pic>
        <p:nvPicPr>
          <p:cNvPr id="16386" name="Picture 2" descr="http://resteqio.ru/wp-content/uploads/2015/08/v-kakom-vide-davat-rebenku-svegij-zelenyj-goro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47576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4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400600" cy="46958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82883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-24340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/>
              <a:t>Сильно плачут все вокруг,</a:t>
            </a:r>
          </a:p>
          <a:p>
            <a:r>
              <a:rPr lang="ru-RU" sz="2800" b="1" dirty="0"/>
              <a:t>Если мама </a:t>
            </a:r>
            <a:r>
              <a:rPr lang="ru-RU" sz="2800" b="1" dirty="0" smtClean="0"/>
              <a:t>режет…(лук)</a:t>
            </a:r>
            <a:endParaRPr lang="ru-RU" sz="2800" b="1" dirty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733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3" y="1700808"/>
            <a:ext cx="5715757" cy="46805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Всех круглее и краснее.</a:t>
            </a:r>
          </a:p>
          <a:p>
            <a:r>
              <a:rPr lang="ru-RU" sz="2400" b="1" dirty="0"/>
              <a:t>Он в салате всех вкуснее, </a:t>
            </a:r>
          </a:p>
          <a:p>
            <a:r>
              <a:rPr lang="ru-RU" sz="2400" b="1" dirty="0"/>
              <a:t>И ребята с давних пор </a:t>
            </a:r>
          </a:p>
          <a:p>
            <a:r>
              <a:rPr lang="ru-RU" sz="2400" b="1" dirty="0"/>
              <a:t>Очень любят... (помидор).</a:t>
            </a:r>
          </a:p>
        </p:txBody>
      </p:sp>
    </p:spTree>
    <p:extLst>
      <p:ext uri="{BB962C8B-B14F-4D97-AF65-F5344CB8AC3E}">
        <p14:creationId xmlns="" xmlns:p14="http://schemas.microsoft.com/office/powerpoint/2010/main" val="1550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774" y="260647"/>
            <a:ext cx="5264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Кругла да гладка,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Откусишь-сладка.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Засела крепко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На грядке </a:t>
            </a:r>
            <a:r>
              <a:rPr lang="ru-RU" sz="2400" b="1" dirty="0" smtClean="0">
                <a:solidFill>
                  <a:prstClr val="black"/>
                </a:solidFill>
              </a:rPr>
              <a:t>….. (репка)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3" y="2262188"/>
            <a:ext cx="5091477" cy="43081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60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пе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513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  большой </a:t>
            </a:r>
            <a:r>
              <a:rPr lang="ru-RU" sz="2800" b="1" dirty="0"/>
              <a:t>- маленький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40189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188640"/>
            <a:ext cx="86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ПРЕЗЕНТАЦИЯ проекта</a:t>
            </a:r>
          </a:p>
          <a:p>
            <a:r>
              <a:rPr lang="ru-RU" sz="2800" b="1" dirty="0" smtClean="0"/>
              <a:t> ОВОЩИ </a:t>
            </a:r>
            <a:r>
              <a:rPr lang="ru-RU" sz="4000" b="1" dirty="0" smtClean="0"/>
              <a:t>выращиваем сами»</a:t>
            </a:r>
            <a:endParaRPr lang="ru-RU" sz="4000" b="1" dirty="0"/>
          </a:p>
        </p:txBody>
      </p:sp>
      <p:pic>
        <p:nvPicPr>
          <p:cNvPr id="18436" name="Picture 4" descr="http://www.playcast.ru/uploads/2016/01/29/170444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643314"/>
            <a:ext cx="2773009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445224"/>
            <a:ext cx="356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Составила воспитатель группы «Ручейки» </a:t>
            </a:r>
            <a:r>
              <a:rPr lang="ru-RU" b="1" dirty="0" err="1" smtClean="0"/>
              <a:t>Богородская</a:t>
            </a:r>
            <a:r>
              <a:rPr lang="ru-RU" b="1" dirty="0" smtClean="0"/>
              <a:t> М.Л.</a:t>
            </a:r>
            <a:endParaRPr lang="ru-RU" b="1" dirty="0"/>
          </a:p>
        </p:txBody>
      </p:sp>
      <p:pic>
        <p:nvPicPr>
          <p:cNvPr id="8" name="Рисунок 7" descr="D:\!Home\Desktop\фото овощи\IMG_2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!Home\Desktop\фото овощи\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12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7606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44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Помидор пл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4" y="620687"/>
            <a:ext cx="7488832" cy="57072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3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56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8326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66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6937"/>
            <a:ext cx="3568610" cy="2478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7" y="3763416"/>
            <a:ext cx="3428167" cy="27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emekhikayeleri.com/fotograf/28095-saglikli-beslenme-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200" b="7317"/>
          <a:stretch/>
        </p:blipFill>
        <p:spPr bwMode="auto">
          <a:xfrm>
            <a:off x="707277" y="1001138"/>
            <a:ext cx="3428167" cy="2370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36401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лишнее?</a:t>
            </a:r>
            <a:endParaRPr lang="ru-RU" sz="3600" b="1" dirty="0"/>
          </a:p>
        </p:txBody>
      </p:sp>
      <p:pic>
        <p:nvPicPr>
          <p:cNvPr id="8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6" y="3749578"/>
            <a:ext cx="3323214" cy="27204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17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пе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176"/>
            <a:ext cx="3384376" cy="26321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3821175"/>
            <a:ext cx="3628991" cy="26321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548680"/>
            <a:ext cx="3628989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Фото на www.fotto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9" y="565831"/>
            <a:ext cx="3384376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" y="449717"/>
            <a:ext cx="3330500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" y="3573016"/>
            <a:ext cx="3462881" cy="28803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8" y="449717"/>
            <a:ext cx="3491480" cy="25922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7" y="3573016"/>
            <a:ext cx="3483029" cy="26642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76" y="476672"/>
            <a:ext cx="3726403" cy="29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77" y="3789040"/>
            <a:ext cx="3600400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3563932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allpaperstock.net/yellow-pear-wallpapers_13081_16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89040"/>
            <a:ext cx="3563932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71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пуста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00400" cy="259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6941"/>
            <a:ext cx="3600400" cy="25658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всё с флешки\Картинки для занятий1\preview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384376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5487"/>
            <a:ext cx="3384376" cy="27172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42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835" y="507362"/>
            <a:ext cx="5954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  Что </a:t>
            </a:r>
            <a:r>
              <a:rPr lang="ru-RU" sz="3200" b="1" dirty="0">
                <a:solidFill>
                  <a:schemeClr val="accent2"/>
                </a:solidFill>
              </a:rPr>
              <a:t>делают из овощей?</a:t>
            </a:r>
          </a:p>
        </p:txBody>
      </p:sp>
      <p:pic>
        <p:nvPicPr>
          <p:cNvPr id="3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211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979712" y="115581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Овощной салат</a:t>
            </a:r>
          </a:p>
        </p:txBody>
      </p:sp>
    </p:spTree>
    <p:extLst>
      <p:ext uri="{BB962C8B-B14F-4D97-AF65-F5344CB8AC3E}">
        <p14:creationId xmlns="" xmlns:p14="http://schemas.microsoft.com/office/powerpoint/2010/main" val="1590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728" y="500042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группе «Ручейки» завершен проект «Выращиваем овощи сами»,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направленный на расширение представлений детей об окружающем мире и развитие трудовых навыков, посредством создания огорода на участке детского сада.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143248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Познавательно – исследовательский.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проекта: групповой.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Продолжительность: долгосрочный с мая по    сентябрь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062013.imgbb.ru/user/72/722301/10c2594756a15713e59c1f08548f5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929198"/>
            <a:ext cx="2999118" cy="175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04856" cy="5195559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444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4371"/>
            <a:ext cx="7056784" cy="49509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620688"/>
            <a:ext cx="379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Варят </a:t>
            </a:r>
            <a:r>
              <a:rPr lang="ru-RU" sz="2800" b="1" dirty="0" smtClean="0"/>
              <a:t>овощной суп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85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4.postila.ru/storage/4128000/4097002/a8564b80c576b25576aaa7968c95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896544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243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Варят борщ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5273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4252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Овощи жарят </a:t>
            </a:r>
            <a:r>
              <a:rPr lang="ru-RU" sz="2800" b="1" dirty="0"/>
              <a:t>и </a:t>
            </a:r>
            <a:r>
              <a:rPr lang="ru-RU" sz="2800" b="1" dirty="0" smtClean="0"/>
              <a:t>тушат</a:t>
            </a:r>
            <a:endParaRPr lang="ru-RU" sz="2800" b="1" dirty="0"/>
          </a:p>
        </p:txBody>
      </p:sp>
      <p:pic>
        <p:nvPicPr>
          <p:cNvPr id="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50" cy="3158969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enudlyavas.ru/wp-content/uploads/2015/11/1jlb5k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3842"/>
            <a:ext cx="4641060" cy="347187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2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642918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Полученный результат.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 участке были созданы условия для посадки, выращивания, наблюдений за ростом и развитием овощных культур.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 детей развился интерес к процессу выращивания овощей своими руками.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3.Главное достижение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 урожая.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Проведена выставка детских рисунков и лепка из пластилина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нашего огорода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!Home\Desktop\фото овощи\IMG_0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929090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Итог:</a:t>
            </a:r>
            <a:br>
              <a:rPr lang="ru-RU" sz="2000" dirty="0" smtClean="0"/>
            </a:br>
            <a:r>
              <a:rPr lang="ru-RU" sz="2000" dirty="0" smtClean="0"/>
              <a:t>Мамы воспитанников приготовили на семейный ужин разные блюда из овощей, выращенных детьми. Андрей </a:t>
            </a:r>
            <a:r>
              <a:rPr lang="ru-RU" sz="2000" dirty="0" err="1" smtClean="0"/>
              <a:t>Коробченко</a:t>
            </a:r>
            <a:r>
              <a:rPr lang="ru-RU" sz="2000" dirty="0" smtClean="0"/>
              <a:t> с мамой Александрой запекли кабачки с фаршем, Яна </a:t>
            </a:r>
            <a:r>
              <a:rPr lang="ru-RU" sz="2000" dirty="0" err="1" smtClean="0"/>
              <a:t>Пупина</a:t>
            </a:r>
            <a:r>
              <a:rPr lang="ru-RU" sz="2000" dirty="0" smtClean="0"/>
              <a:t> с мамой Аленой приготовили салат из капусты с морковью, Даша Дунаева с мамой Натальей Валерьевной – запекли картофель под сыром и еще много других овощных блюд.</a:t>
            </a:r>
            <a:br>
              <a:rPr lang="ru-RU" sz="2000" dirty="0" smtClean="0"/>
            </a:br>
            <a:r>
              <a:rPr lang="ru-RU" sz="2000" u="sng" dirty="0" smtClean="0"/>
              <a:t>В результате все испытали большое удовольствие, а у детей появилась уверенность в своих силах и убежденность, что они делают настоящую большую работу, доставляя радость своим близким людям, семье.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pic>
        <p:nvPicPr>
          <p:cNvPr id="5" name="Содержимое 4" descr="D:\!Home\Desktop\0-02-06-c4ab78f94a81fab72a5929cfd03d46bc59dd806b186d036afbab91654b6212ff_b4aae6402a4dbba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2357454" cy="25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!Home\Desktop\IMG_009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3965272"/>
            <a:ext cx="2413976" cy="23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21457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9019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Молодцы!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9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Возраст: 4-5 лет.</a:t>
            </a:r>
            <a:br>
              <a:rPr lang="ru-RU" sz="2700" dirty="0" smtClean="0"/>
            </a:br>
            <a:r>
              <a:rPr lang="ru-RU" sz="2700" dirty="0" smtClean="0"/>
              <a:t>Участники: дети, воспитатели: </a:t>
            </a:r>
            <a:r>
              <a:rPr lang="ru-RU" sz="2700" dirty="0" err="1" smtClean="0"/>
              <a:t>Богородская</a:t>
            </a:r>
            <a:r>
              <a:rPr lang="ru-RU" sz="2700" dirty="0" smtClean="0"/>
              <a:t> М.Л, </a:t>
            </a:r>
            <a:r>
              <a:rPr lang="ru-RU" sz="2700" dirty="0" err="1" smtClean="0"/>
              <a:t>Шмайлова</a:t>
            </a:r>
            <a:r>
              <a:rPr lang="ru-RU" sz="2700" dirty="0" smtClean="0"/>
              <a:t> К.С, родители воспитанников.</a:t>
            </a:r>
            <a:br>
              <a:rPr lang="ru-RU" sz="2700" dirty="0" smtClean="0"/>
            </a:br>
            <a:r>
              <a:rPr lang="ru-RU" sz="2700" dirty="0" smtClean="0"/>
              <a:t>Интеграция образовательных областей: социально-коммуникативное, познавательное, речевое, художественно-эстетическое, физическое развитие.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8001056" cy="3500462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Огород в детском саду является одним из условий, которое необходимо для осуществления экологического воспитания детей в детском саду, для ознакомления дошкольников с природой и её сезонными изменениями в процессе познавательно-исследовательской деятельности детей.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868610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семечка к рассаде</a:t>
            </a:r>
            <a:endParaRPr lang="ru-RU" sz="1400" dirty="0"/>
          </a:p>
        </p:txBody>
      </p:sp>
      <p:pic>
        <p:nvPicPr>
          <p:cNvPr id="4" name="Содержимое 3" descr="D:\!Home\Desktop\фото овощи\0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876"/>
            <a:ext cx="2214578" cy="28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!Home\Desktop\фото овощи\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357166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!Home\Desktop\фото овощи\09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4" y="3500438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!Home\Desktop\фото овощи\0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28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!Home\Desktop\фото овощи\IMG_27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429000"/>
            <a:ext cx="2147890" cy="29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!Home\Desktop\фото овощи\1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000108"/>
            <a:ext cx="278608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rtinki-dlya-detej.ru/content/gallery_photo/1732/4911686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08912" cy="5633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308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ЧТО ЭТО?     НАЗОВИ ОДНИМ СЛОВОМ.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918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4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7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3200" b="1" dirty="0" smtClean="0"/>
              <a:t>Где растут овощи?</a:t>
            </a:r>
            <a:endParaRPr lang="ru-RU" sz="3200" b="1" dirty="0"/>
          </a:p>
        </p:txBody>
      </p:sp>
      <p:pic>
        <p:nvPicPr>
          <p:cNvPr id="5" name="Рисунок 4" descr="D:\!Home\Desktop\фото овощи\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!Home\Desktop\фото овощи\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25003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!Home\Desktop\фото овощи\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143248"/>
            <a:ext cx="28575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57752" y="357166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огороде много гряд</a:t>
            </a:r>
          </a:p>
          <a:p>
            <a:pPr algn="just"/>
            <a:r>
              <a:rPr lang="ru-RU" sz="2000" b="1" dirty="0" smtClean="0"/>
              <a:t>Тут и репа и салат.</a:t>
            </a:r>
          </a:p>
          <a:p>
            <a:pPr algn="just"/>
            <a:r>
              <a:rPr lang="ru-RU" sz="2000" b="1" dirty="0" smtClean="0"/>
              <a:t>Тут свёкла и горох</a:t>
            </a:r>
          </a:p>
          <a:p>
            <a:pPr algn="just"/>
            <a:r>
              <a:rPr lang="ru-RU" sz="2000" b="1" dirty="0" smtClean="0"/>
              <a:t>А картофель разве плох?</a:t>
            </a:r>
          </a:p>
          <a:p>
            <a:pPr algn="just"/>
            <a:r>
              <a:rPr lang="ru-RU" sz="2000" b="1" dirty="0" smtClean="0"/>
              <a:t>Наш зелёный огород</a:t>
            </a:r>
          </a:p>
          <a:p>
            <a:pPr algn="just"/>
            <a:r>
              <a:rPr lang="ru-RU" sz="2000" b="1" dirty="0" smtClean="0"/>
              <a:t>Нас прокормит целый год.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56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 семечка </a:t>
            </a:r>
            <a:br>
              <a:rPr lang="ru-RU" sz="2800" dirty="0" smtClean="0"/>
            </a:br>
            <a:r>
              <a:rPr lang="ru-RU" sz="2800" dirty="0" smtClean="0"/>
              <a:t>к рассаде</a:t>
            </a:r>
            <a:endParaRPr lang="ru-RU" sz="2800" dirty="0"/>
          </a:p>
        </p:txBody>
      </p:sp>
      <p:pic>
        <p:nvPicPr>
          <p:cNvPr id="5" name="Содержимое 4" descr="D:\!Home\Desktop\фото овощи\1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143272" cy="26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!Home\Desktop\фото овощи\1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!Home\Desktop\фото овощи\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04"/>
            <a:ext cx="30972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!Home\Desktop\фото овощи\IMG_27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290"/>
            <a:ext cx="2293144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Долгожданный сбор урожая овощей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111626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:\!Home\Desktop\фото овощи\12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643314"/>
            <a:ext cx="207170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!Home\Desktop\фото овощи\imag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!Home\Desktop\фото овощи\image (3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357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!Home\Desktop\фото овощи\image (1).pn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47973"/>
            <a:ext cx="4257676" cy="229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333</Words>
  <Application>Microsoft Office PowerPoint</Application>
  <PresentationFormat>Экран (4:3)</PresentationFormat>
  <Paragraphs>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МДОУ 146 города Иркутска </vt:lpstr>
      <vt:lpstr>Слайд 2</vt:lpstr>
      <vt:lpstr>Слайд 3</vt:lpstr>
      <vt:lpstr>Возраст: 4-5 лет. Участники: дети, воспитатели: Богородская М.Л, Шмайлова К.С, родители воспитанников. Интеграция образовательных областей: социально-коммуникативное, познавательное, речевое, художественно-эстетическое, физическое развитие. </vt:lpstr>
      <vt:lpstr>   От семечка к рассаде</vt:lpstr>
      <vt:lpstr>Слайд 6</vt:lpstr>
      <vt:lpstr>Слайд 7</vt:lpstr>
      <vt:lpstr>От семечка  к рассаде</vt:lpstr>
      <vt:lpstr>Долгожданный сбор урожая овощей</vt:lpstr>
      <vt:lpstr>Триумф огородных работ - полезный ужин из выращенных овощей 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Итог: Мамы воспитанников приготовили на семейный ужин разные блюда из овощей, выращенных детьми. Андрей Коробченко с мамой Александрой запекли кабачки с фаршем, Яна Пупина с мамой Аленой приготовили салат из капусты с морковью, Даша Дунаева с мамой Натальей Валерьевной – запекли картофель под сыром и еще много других овощных блюд. В результате все испытали большое удовольствие, а у детей появилась уверенность в своих силах и убежденность, что они делают настоящую большую работу, доставляя радость своим близким людям, семье.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Home</cp:lastModifiedBy>
  <cp:revision>80</cp:revision>
  <dcterms:created xsi:type="dcterms:W3CDTF">2015-11-09T12:47:49Z</dcterms:created>
  <dcterms:modified xsi:type="dcterms:W3CDTF">2022-02-04T07:35:32Z</dcterms:modified>
</cp:coreProperties>
</file>