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85" r:id="rId4"/>
    <p:sldId id="28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9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106" d="100"/>
          <a:sy n="106" d="100"/>
        </p:scale>
        <p:origin x="-18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c6d4f21342c4af7a743a3db3341f9b92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79912" y="764704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Методы гуманной педагогики  в совместной творческой деятельности педагога с детьми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https://shat-dou14.edumsko.ru/uploads/2000/1239/section/70794/phpZ3vKBw_3764556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10/b065e8cec3d0006817951912424ac176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mg1.goodfon.ru/original/1920x1080/9/80/abstrakciya-leto-cvety-f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136904" cy="5832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555776" y="1484784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b="1" i="1" u="sng" dirty="0" smtClean="0">
              <a:solidFill>
                <a:srgbClr val="FFFF00"/>
              </a:solidFill>
              <a:latin typeface="Arial" charset="0"/>
            </a:endParaRPr>
          </a:p>
          <a:p>
            <a:pPr>
              <a:defRPr/>
            </a:pPr>
            <a:endParaRPr lang="ru-RU" b="1" i="1" u="sng" dirty="0" smtClean="0">
              <a:latin typeface="Arial" charset="0"/>
            </a:endParaRPr>
          </a:p>
          <a:p>
            <a:pPr>
              <a:defRPr/>
            </a:pPr>
            <a:endParaRPr lang="ru-RU" b="1" i="1" u="sng" dirty="0" smtClean="0">
              <a:latin typeface="Arial" charset="0"/>
            </a:endParaRPr>
          </a:p>
          <a:p>
            <a:pPr>
              <a:defRPr/>
            </a:pPr>
            <a:endParaRPr lang="ru-RU" b="1" i="1" u="sng" dirty="0" smtClean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26876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Метод сотворчества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119675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Метод «книжки-малышки»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804870" y="1196752"/>
            <a:ext cx="200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1124744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Метод самовыражения и спонтанности</a:t>
            </a:r>
            <a:r>
              <a:rPr lang="ru-RU" i="1" dirty="0" smtClean="0"/>
              <a:t>.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3573016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Метод нашептывания на ухо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39131" y="3573016"/>
            <a:ext cx="2384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Метод 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дорисовывания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3501008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Метод «опустите головы, закройте глаза»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6" name="Рисунок 15" descr="https://im0-tub-ru.yandex.net/i?id=d24bcc06503f4a203d44065636b5c9af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060848"/>
            <a:ext cx="1728192" cy="149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m0-tub-ru.yandex.net/i?id=d24bcc06503f4a203d44065636b5c9af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132856"/>
            <a:ext cx="1728192" cy="142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im0-tub-ru.yandex.net/i?id=d24bcc06503f4a203d44065636b5c9af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132856"/>
            <a:ext cx="1728192" cy="142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im0-tub-ru.yandex.net/i?id=d24bcc06503f4a203d44065636b5c9af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09120"/>
            <a:ext cx="1728192" cy="142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im0-tub-ru.yandex.net/i?id=d24bcc06503f4a203d44065636b5c9af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437112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im0-tub-ru.yandex.net/i?id=d24bcc06503f4a203d44065636b5c9af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437112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ариша\Desktop\дети 2017г.-2018г\IMG_20171121_174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916832"/>
            <a:ext cx="2088232" cy="165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мариша\Desktop\группа Солнышко\IMG_20180117_1811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988840"/>
            <a:ext cx="2123728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мариша\Desktop\группа Солнышко\IMG_20180117_1732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437112"/>
            <a:ext cx="192367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IMG_20180118_1137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221088"/>
            <a:ext cx="185167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IMG_20180118_1211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365104"/>
            <a:ext cx="2376264" cy="179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F:\IMG_20180118_0847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2060849"/>
            <a:ext cx="21717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10/b065e8cec3d0006817951912424ac176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:\IMG_20180118_103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915816" cy="2186862"/>
          </a:xfrm>
          <a:prstGeom prst="rect">
            <a:avLst/>
          </a:prstGeom>
          <a:noFill/>
        </p:spPr>
      </p:pic>
      <p:pic>
        <p:nvPicPr>
          <p:cNvPr id="4" name="Picture 3" descr="F:\IMG_20180118_103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2656"/>
            <a:ext cx="2915816" cy="2132856"/>
          </a:xfrm>
          <a:prstGeom prst="rect">
            <a:avLst/>
          </a:prstGeom>
          <a:noFill/>
        </p:spPr>
      </p:pic>
      <p:pic>
        <p:nvPicPr>
          <p:cNvPr id="5" name="Picture 5" descr="F:\Фото разное\Фотки\IMG_20170404_102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88640"/>
            <a:ext cx="2145311" cy="2232248"/>
          </a:xfrm>
          <a:prstGeom prst="rect">
            <a:avLst/>
          </a:prstGeom>
          <a:noFill/>
        </p:spPr>
      </p:pic>
      <p:pic>
        <p:nvPicPr>
          <p:cNvPr id="6" name="Picture 7" descr="F:\IMG_20180118_0846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4653136"/>
            <a:ext cx="2843808" cy="1988840"/>
          </a:xfrm>
          <a:prstGeom prst="rect">
            <a:avLst/>
          </a:prstGeom>
          <a:noFill/>
        </p:spPr>
      </p:pic>
      <p:pic>
        <p:nvPicPr>
          <p:cNvPr id="7" name="Picture 4" descr="F:\Фото разное\Фотки\IMG_20170403_1833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653136"/>
            <a:ext cx="2795802" cy="2024844"/>
          </a:xfrm>
          <a:prstGeom prst="rect">
            <a:avLst/>
          </a:prstGeom>
          <a:noFill/>
        </p:spPr>
      </p:pic>
      <p:pic>
        <p:nvPicPr>
          <p:cNvPr id="8" name="Picture 6" descr="F:\IMG_20180118_0844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653136"/>
            <a:ext cx="2664296" cy="2016224"/>
          </a:xfrm>
          <a:prstGeom prst="rect">
            <a:avLst/>
          </a:prstGeom>
          <a:noFill/>
        </p:spPr>
      </p:pic>
      <p:pic>
        <p:nvPicPr>
          <p:cNvPr id="9" name="Picture 9" descr="F:\IMG_20180118_1205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636912"/>
            <a:ext cx="2592288" cy="1800201"/>
          </a:xfrm>
          <a:prstGeom prst="rect">
            <a:avLst/>
          </a:prstGeom>
          <a:noFill/>
        </p:spPr>
      </p:pic>
      <p:pic>
        <p:nvPicPr>
          <p:cNvPr id="10" name="Picture 8" descr="F:\IMG_20180118_12045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2636912"/>
            <a:ext cx="2520280" cy="1846206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0179AAB-0DAB-488B-B173-3D339D2E52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276872"/>
            <a:ext cx="3072341" cy="2304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Jan/10/b065e8cec3d0006817951912424ac176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4799122" cy="348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6632"/>
            <a:ext cx="418875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5392" b="4746"/>
          <a:stretch>
            <a:fillRect/>
          </a:stretch>
        </p:blipFill>
        <p:spPr bwMode="auto">
          <a:xfrm>
            <a:off x="1763688" y="3257600"/>
            <a:ext cx="598816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9462</TotalTime>
  <Words>37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мариша</dc:creator>
  <cp:lastModifiedBy>ПК1</cp:lastModifiedBy>
  <cp:revision>245</cp:revision>
  <dcterms:created xsi:type="dcterms:W3CDTF">2018-01-10T13:16:15Z</dcterms:created>
  <dcterms:modified xsi:type="dcterms:W3CDTF">2023-12-05T05:08:49Z</dcterms:modified>
</cp:coreProperties>
</file>