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91" r:id="rId3"/>
    <p:sldId id="273" r:id="rId4"/>
    <p:sldId id="290" r:id="rId5"/>
    <p:sldId id="275" r:id="rId6"/>
    <p:sldId id="262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60"/>
  </p:normalViewPr>
  <p:slideViewPr>
    <p:cSldViewPr>
      <p:cViewPr varScale="1">
        <p:scale>
          <a:sx n="106" d="100"/>
          <a:sy n="106" d="100"/>
        </p:scale>
        <p:origin x="-20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52135" y="-735910"/>
            <a:ext cx="5688632" cy="811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72943" r="79327"/>
          <a:stretch>
            <a:fillRect/>
          </a:stretch>
        </p:blipFill>
        <p:spPr bwMode="auto">
          <a:xfrm rot="5400000">
            <a:off x="1158821" y="577483"/>
            <a:ext cx="648072" cy="11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9795"/>
          <a:stretch>
            <a:fillRect/>
          </a:stretch>
        </p:blipFill>
        <p:spPr bwMode="auto">
          <a:xfrm>
            <a:off x="251520" y="188640"/>
            <a:ext cx="49690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823" r="10776" b="5953"/>
          <a:stretch>
            <a:fillRect/>
          </a:stretch>
        </p:blipFill>
        <p:spPr bwMode="auto">
          <a:xfrm>
            <a:off x="3779912" y="2924944"/>
            <a:ext cx="50405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1\Desktop\за нравственный подвиг учителя\CCI10032023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25867" y="-297675"/>
            <a:ext cx="2952328" cy="42129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-1224" r="7608" b="5457"/>
          <a:stretch>
            <a:fillRect/>
          </a:stretch>
        </p:blipFill>
        <p:spPr bwMode="auto">
          <a:xfrm rot="5400000">
            <a:off x="5080019" y="-391388"/>
            <a:ext cx="2952328" cy="42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C:\Users\ПК1\Desktop\за нравственный подвиг учителя\CCI10032023_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95816" y="2440687"/>
            <a:ext cx="3279957" cy="46805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4" descr="C:\Users\ПК1\Desktop\за нравственный подвиг учителя\лес 002.jpg"/>
          <p:cNvPicPr>
            <a:picLocks noChangeAspect="1" noChangeArrowheads="1"/>
          </p:cNvPicPr>
          <p:nvPr/>
        </p:nvPicPr>
        <p:blipFill>
          <a:blip r:embed="rId5" cstate="print"/>
          <a:srcRect r="6205" b="6709"/>
          <a:stretch>
            <a:fillRect/>
          </a:stretch>
        </p:blipFill>
        <p:spPr bwMode="auto">
          <a:xfrm rot="5400000">
            <a:off x="5314504" y="2686494"/>
            <a:ext cx="3254277" cy="445125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1\Desktop\за нравственный подвиг учителя\CCI1303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8247" y="-346079"/>
            <a:ext cx="3179034" cy="4536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Users\ПК1\Desktop\за нравственный подвиг учителя\CCI13032023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79530" y="-230858"/>
            <a:ext cx="2976637" cy="424768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2309" b="4220"/>
          <a:stretch>
            <a:fillRect/>
          </a:stretch>
        </p:blipFill>
        <p:spPr bwMode="auto">
          <a:xfrm rot="5400000">
            <a:off x="899183" y="2637321"/>
            <a:ext cx="32411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 descr="C:\Users\ПК1\Desktop\за нравственный подвиг учителя\CCI13032023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61722" y="2711286"/>
            <a:ext cx="3024337" cy="43157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1\Desktop\за нравственный подвиг учителя\оо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0391" y="-392241"/>
            <a:ext cx="3096346" cy="42581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Users\ПК1\Desktop\за нравственный подвиг учителя\CCI13032023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45048" y="-472440"/>
            <a:ext cx="3096344" cy="4418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56857" y="2535631"/>
            <a:ext cx="3168351" cy="45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 descr="C:\Users\ПК1\Desktop\за нравственный подвиг учителя\CCI13032023_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18414" y="2638570"/>
            <a:ext cx="3027651" cy="43204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К1\Desktop\за нравственный подвиг учителя\колок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65314" y="-472439"/>
            <a:ext cx="3096343" cy="4418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Users\ПК1\Desktop\за нравственный подвиг учителя\лошадь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179034" cy="4536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Users\ПК1\Desktop\за нравственный подвиг учителя\CCI13032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459264" y="2293264"/>
            <a:ext cx="3633183" cy="51845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1\Desktop\лошадь7 001.jpg"/>
          <p:cNvPicPr>
            <a:picLocks noChangeAspect="1" noChangeArrowheads="1"/>
          </p:cNvPicPr>
          <p:nvPr/>
        </p:nvPicPr>
        <p:blipFill>
          <a:blip r:embed="rId2" cstate="print"/>
          <a:srcRect r="5324"/>
          <a:stretch>
            <a:fillRect/>
          </a:stretch>
        </p:blipFill>
        <p:spPr bwMode="auto">
          <a:xfrm rot="5400000">
            <a:off x="912408" y="-912407"/>
            <a:ext cx="4032448" cy="585726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Users\ПК1\Desktop\за нравственный подвиг учителя\лошадь.jpg"/>
          <p:cNvPicPr>
            <a:picLocks noChangeAspect="1" noChangeArrowheads="1"/>
          </p:cNvPicPr>
          <p:nvPr/>
        </p:nvPicPr>
        <p:blipFill>
          <a:blip r:embed="rId3" cstate="print"/>
          <a:srcRect b="2628"/>
          <a:stretch>
            <a:fillRect/>
          </a:stretch>
        </p:blipFill>
        <p:spPr bwMode="auto">
          <a:xfrm rot="5400000">
            <a:off x="4446064" y="2474816"/>
            <a:ext cx="3790224" cy="52665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ПК1</cp:lastModifiedBy>
  <cp:revision>48</cp:revision>
  <dcterms:created xsi:type="dcterms:W3CDTF">2023-02-08T01:18:12Z</dcterms:created>
  <dcterms:modified xsi:type="dcterms:W3CDTF">2023-12-05T04:21:45Z</dcterms:modified>
</cp:coreProperties>
</file>